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65" r:id="rId3"/>
    <p:sldId id="266" r:id="rId4"/>
    <p:sldId id="267" r:id="rId5"/>
    <p:sldId id="257" r:id="rId6"/>
    <p:sldId id="260" r:id="rId7"/>
    <p:sldId id="258" r:id="rId8"/>
    <p:sldId id="268" r:id="rId9"/>
    <p:sldId id="259" r:id="rId10"/>
    <p:sldId id="269" r:id="rId11"/>
    <p:sldId id="261" r:id="rId12"/>
    <p:sldId id="262" r:id="rId13"/>
    <p:sldId id="263" r:id="rId14"/>
    <p:sldId id="270" r:id="rId15"/>
    <p:sldId id="264" r:id="rId16"/>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904B87-767F-4EAB-80CD-5D3C8ABC0BED}" v="3" dt="2024-08-29T10:20:45.5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96" d="100"/>
          <a:sy n="96" d="100"/>
        </p:scale>
        <p:origin x="2108"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Feinour" userId="a739b459fc767110" providerId="LiveId" clId="{3D904B87-767F-4EAB-80CD-5D3C8ABC0BED}"/>
    <pc:docChg chg="custSel addSld modSld sldOrd">
      <pc:chgData name="Joseph Feinour" userId="a739b459fc767110" providerId="LiveId" clId="{3D904B87-767F-4EAB-80CD-5D3C8ABC0BED}" dt="2024-08-29T15:08:56.464" v="299" actId="20577"/>
      <pc:docMkLst>
        <pc:docMk/>
      </pc:docMkLst>
      <pc:sldChg chg="addSp delSp modSp new mod modClrScheme chgLayout">
        <pc:chgData name="Joseph Feinour" userId="a739b459fc767110" providerId="LiveId" clId="{3D904B87-767F-4EAB-80CD-5D3C8ABC0BED}" dt="2024-08-29T09:57:25.562" v="10" actId="21"/>
        <pc:sldMkLst>
          <pc:docMk/>
          <pc:sldMk cId="189266743" sldId="265"/>
        </pc:sldMkLst>
        <pc:spChg chg="del">
          <ac:chgData name="Joseph Feinour" userId="a739b459fc767110" providerId="LiveId" clId="{3D904B87-767F-4EAB-80CD-5D3C8ABC0BED}" dt="2024-08-29T09:54:46.424" v="1" actId="700"/>
          <ac:spMkLst>
            <pc:docMk/>
            <pc:sldMk cId="189266743" sldId="265"/>
            <ac:spMk id="2" creationId="{777AD2C6-AB61-2DEF-A188-7165A3EDE81D}"/>
          </ac:spMkLst>
        </pc:spChg>
        <pc:spChg chg="del">
          <ac:chgData name="Joseph Feinour" userId="a739b459fc767110" providerId="LiveId" clId="{3D904B87-767F-4EAB-80CD-5D3C8ABC0BED}" dt="2024-08-29T09:54:46.424" v="1" actId="700"/>
          <ac:spMkLst>
            <pc:docMk/>
            <pc:sldMk cId="189266743" sldId="265"/>
            <ac:spMk id="3" creationId="{B7EC1CDE-D51B-CDFD-CC60-88DF24564EDA}"/>
          </ac:spMkLst>
        </pc:spChg>
        <pc:spChg chg="add mod">
          <ac:chgData name="Joseph Feinour" userId="a739b459fc767110" providerId="LiveId" clId="{3D904B87-767F-4EAB-80CD-5D3C8ABC0BED}" dt="2024-08-29T09:57:25.562" v="10" actId="21"/>
          <ac:spMkLst>
            <pc:docMk/>
            <pc:sldMk cId="189266743" sldId="265"/>
            <ac:spMk id="5" creationId="{41CD0CB6-0E69-C70F-A140-04154EC765A6}"/>
          </ac:spMkLst>
        </pc:spChg>
      </pc:sldChg>
      <pc:sldChg chg="addSp modSp new mod">
        <pc:chgData name="Joseph Feinour" userId="a739b459fc767110" providerId="LiveId" clId="{3D904B87-767F-4EAB-80CD-5D3C8ABC0BED}" dt="2024-08-29T10:00:27.082" v="17" actId="21"/>
        <pc:sldMkLst>
          <pc:docMk/>
          <pc:sldMk cId="1163825509" sldId="266"/>
        </pc:sldMkLst>
        <pc:spChg chg="add mod">
          <ac:chgData name="Joseph Feinour" userId="a739b459fc767110" providerId="LiveId" clId="{3D904B87-767F-4EAB-80CD-5D3C8ABC0BED}" dt="2024-08-29T10:00:27.082" v="17" actId="21"/>
          <ac:spMkLst>
            <pc:docMk/>
            <pc:sldMk cId="1163825509" sldId="266"/>
            <ac:spMk id="3" creationId="{5FBD7C38-504F-14EE-C315-76CCCC133D8A}"/>
          </ac:spMkLst>
        </pc:spChg>
      </pc:sldChg>
      <pc:sldChg chg="addSp modSp new mod">
        <pc:chgData name="Joseph Feinour" userId="a739b459fc767110" providerId="LiveId" clId="{3D904B87-767F-4EAB-80CD-5D3C8ABC0BED}" dt="2024-08-29T10:01:11.901" v="23" actId="255"/>
        <pc:sldMkLst>
          <pc:docMk/>
          <pc:sldMk cId="4102587306" sldId="267"/>
        </pc:sldMkLst>
        <pc:spChg chg="add mod">
          <ac:chgData name="Joseph Feinour" userId="a739b459fc767110" providerId="LiveId" clId="{3D904B87-767F-4EAB-80CD-5D3C8ABC0BED}" dt="2024-08-29T10:01:11.901" v="23" actId="255"/>
          <ac:spMkLst>
            <pc:docMk/>
            <pc:sldMk cId="4102587306" sldId="267"/>
            <ac:spMk id="3" creationId="{0CE093C3-3680-345B-53A7-69A08DF57B35}"/>
          </ac:spMkLst>
        </pc:spChg>
      </pc:sldChg>
      <pc:sldChg chg="addSp delSp modSp new mod modClrScheme chgLayout">
        <pc:chgData name="Joseph Feinour" userId="a739b459fc767110" providerId="LiveId" clId="{3D904B87-767F-4EAB-80CD-5D3C8ABC0BED}" dt="2024-08-29T10:07:49.867" v="72" actId="114"/>
        <pc:sldMkLst>
          <pc:docMk/>
          <pc:sldMk cId="412928205" sldId="268"/>
        </pc:sldMkLst>
        <pc:spChg chg="del">
          <ac:chgData name="Joseph Feinour" userId="a739b459fc767110" providerId="LiveId" clId="{3D904B87-767F-4EAB-80CD-5D3C8ABC0BED}" dt="2024-08-29T10:02:17.955" v="25" actId="700"/>
          <ac:spMkLst>
            <pc:docMk/>
            <pc:sldMk cId="412928205" sldId="268"/>
            <ac:spMk id="2" creationId="{8F9F11AF-81DF-0B98-E6DF-8BE86225ACC5}"/>
          </ac:spMkLst>
        </pc:spChg>
        <pc:spChg chg="del">
          <ac:chgData name="Joseph Feinour" userId="a739b459fc767110" providerId="LiveId" clId="{3D904B87-767F-4EAB-80CD-5D3C8ABC0BED}" dt="2024-08-29T10:02:17.955" v="25" actId="700"/>
          <ac:spMkLst>
            <pc:docMk/>
            <pc:sldMk cId="412928205" sldId="268"/>
            <ac:spMk id="3" creationId="{CB87445C-BA36-3742-18A0-0C3E34C81E1C}"/>
          </ac:spMkLst>
        </pc:spChg>
        <pc:spChg chg="add mod">
          <ac:chgData name="Joseph Feinour" userId="a739b459fc767110" providerId="LiveId" clId="{3D904B87-767F-4EAB-80CD-5D3C8ABC0BED}" dt="2024-08-29T10:06:01.166" v="58" actId="114"/>
          <ac:spMkLst>
            <pc:docMk/>
            <pc:sldMk cId="412928205" sldId="268"/>
            <ac:spMk id="5" creationId="{FD224E63-24DC-947E-3953-7FA8E4903532}"/>
          </ac:spMkLst>
        </pc:spChg>
        <pc:spChg chg="add mod">
          <ac:chgData name="Joseph Feinour" userId="a739b459fc767110" providerId="LiveId" clId="{3D904B87-767F-4EAB-80CD-5D3C8ABC0BED}" dt="2024-08-29T10:07:49.867" v="72" actId="114"/>
          <ac:spMkLst>
            <pc:docMk/>
            <pc:sldMk cId="412928205" sldId="268"/>
            <ac:spMk id="7" creationId="{824A203D-0EAB-F467-BC44-02C2C5BE108F}"/>
          </ac:spMkLst>
        </pc:spChg>
      </pc:sldChg>
      <pc:sldChg chg="addSp modSp new mod ord">
        <pc:chgData name="Joseph Feinour" userId="a739b459fc767110" providerId="LiveId" clId="{3D904B87-767F-4EAB-80CD-5D3C8ABC0BED}" dt="2024-08-29T10:11:48.793" v="154" actId="6549"/>
        <pc:sldMkLst>
          <pc:docMk/>
          <pc:sldMk cId="1334429819" sldId="269"/>
        </pc:sldMkLst>
        <pc:spChg chg="add mod">
          <ac:chgData name="Joseph Feinour" userId="a739b459fc767110" providerId="LiveId" clId="{3D904B87-767F-4EAB-80CD-5D3C8ABC0BED}" dt="2024-08-29T10:11:48.793" v="154" actId="6549"/>
          <ac:spMkLst>
            <pc:docMk/>
            <pc:sldMk cId="1334429819" sldId="269"/>
            <ac:spMk id="3" creationId="{7A83400F-854D-148E-6D69-297A121BD20A}"/>
          </ac:spMkLst>
        </pc:spChg>
      </pc:sldChg>
      <pc:sldChg chg="modSp new mod">
        <pc:chgData name="Joseph Feinour" userId="a739b459fc767110" providerId="LiveId" clId="{3D904B87-767F-4EAB-80CD-5D3C8ABC0BED}" dt="2024-08-29T15:08:56.464" v="299" actId="20577"/>
        <pc:sldMkLst>
          <pc:docMk/>
          <pc:sldMk cId="2685777549" sldId="270"/>
        </pc:sldMkLst>
        <pc:spChg chg="mod">
          <ac:chgData name="Joseph Feinour" userId="a739b459fc767110" providerId="LiveId" clId="{3D904B87-767F-4EAB-80CD-5D3C8ABC0BED}" dt="2024-08-29T10:15:57.024" v="203" actId="313"/>
          <ac:spMkLst>
            <pc:docMk/>
            <pc:sldMk cId="2685777549" sldId="270"/>
            <ac:spMk id="2" creationId="{CD42D1E8-55AE-30A5-DA17-6EE49700EF9C}"/>
          </ac:spMkLst>
        </pc:spChg>
        <pc:spChg chg="mod">
          <ac:chgData name="Joseph Feinour" userId="a739b459fc767110" providerId="LiveId" clId="{3D904B87-767F-4EAB-80CD-5D3C8ABC0BED}" dt="2024-08-29T15:08:56.464" v="299" actId="20577"/>
          <ac:spMkLst>
            <pc:docMk/>
            <pc:sldMk cId="2685777549" sldId="270"/>
            <ac:spMk id="3" creationId="{2D77E87B-A24B-2CAF-F516-525563D1D2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115B7-5EC2-4190-9906-BCED01CA9BC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44A2567-4BD0-4429-A2DB-78768619A6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ABE564B-EB85-4DFE-B395-D202A97393AE}"/>
              </a:ext>
            </a:extLst>
          </p:cNvPr>
          <p:cNvSpPr>
            <a:spLocks noGrp="1"/>
          </p:cNvSpPr>
          <p:nvPr>
            <p:ph type="dt" sz="half" idx="10"/>
          </p:nvPr>
        </p:nvSpPr>
        <p:spPr/>
        <p:txBody>
          <a:bodyPr/>
          <a:lstStyle/>
          <a:p>
            <a:fld id="{C5E3A36A-C7D8-413D-8666-E5BAE3687F01}" type="datetimeFigureOut">
              <a:rPr lang="en-US" smtClean="0"/>
              <a:t>8/24/2024</a:t>
            </a:fld>
            <a:endParaRPr lang="en-US"/>
          </a:p>
        </p:txBody>
      </p:sp>
      <p:sp>
        <p:nvSpPr>
          <p:cNvPr id="5" name="Footer Placeholder 4">
            <a:extLst>
              <a:ext uri="{FF2B5EF4-FFF2-40B4-BE49-F238E27FC236}">
                <a16:creationId xmlns:a16="http://schemas.microsoft.com/office/drawing/2014/main" id="{5F865242-C65E-4132-9681-9DFA60F4F0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D40C2F-7CEB-4014-B910-9E104E1BAC61}"/>
              </a:ext>
            </a:extLst>
          </p:cNvPr>
          <p:cNvSpPr>
            <a:spLocks noGrp="1"/>
          </p:cNvSpPr>
          <p:nvPr>
            <p:ph type="sldNum" sz="quarter" idx="12"/>
          </p:nvPr>
        </p:nvSpPr>
        <p:spPr/>
        <p:txBody>
          <a:bodyPr/>
          <a:lstStyle/>
          <a:p>
            <a:fld id="{BE7C00EB-E83E-496B-A5AF-2FECBB2C8E98}" type="slidenum">
              <a:rPr lang="en-US" smtClean="0"/>
              <a:t>‹#›</a:t>
            </a:fld>
            <a:endParaRPr lang="en-US"/>
          </a:p>
        </p:txBody>
      </p:sp>
    </p:spTree>
    <p:extLst>
      <p:ext uri="{BB962C8B-B14F-4D97-AF65-F5344CB8AC3E}">
        <p14:creationId xmlns:p14="http://schemas.microsoft.com/office/powerpoint/2010/main" val="3364910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B42F2-430F-43C9-8FF2-00A28EB9DEC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952DA7-A22F-4661-8D13-2F870385E1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1FA4A9-9481-45EC-B34F-567F7E26F21E}"/>
              </a:ext>
            </a:extLst>
          </p:cNvPr>
          <p:cNvSpPr>
            <a:spLocks noGrp="1"/>
          </p:cNvSpPr>
          <p:nvPr>
            <p:ph type="dt" sz="half" idx="10"/>
          </p:nvPr>
        </p:nvSpPr>
        <p:spPr/>
        <p:txBody>
          <a:bodyPr/>
          <a:lstStyle/>
          <a:p>
            <a:fld id="{C5E3A36A-C7D8-413D-8666-E5BAE3687F01}" type="datetimeFigureOut">
              <a:rPr lang="en-US" smtClean="0"/>
              <a:t>8/24/2024</a:t>
            </a:fld>
            <a:endParaRPr lang="en-US"/>
          </a:p>
        </p:txBody>
      </p:sp>
      <p:sp>
        <p:nvSpPr>
          <p:cNvPr id="5" name="Footer Placeholder 4">
            <a:extLst>
              <a:ext uri="{FF2B5EF4-FFF2-40B4-BE49-F238E27FC236}">
                <a16:creationId xmlns:a16="http://schemas.microsoft.com/office/drawing/2014/main" id="{00D62BAA-5AB1-4285-9464-11BEF2DD5C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13A5D0-39DB-47D5-8AEA-3F300F417F39}"/>
              </a:ext>
            </a:extLst>
          </p:cNvPr>
          <p:cNvSpPr>
            <a:spLocks noGrp="1"/>
          </p:cNvSpPr>
          <p:nvPr>
            <p:ph type="sldNum" sz="quarter" idx="12"/>
          </p:nvPr>
        </p:nvSpPr>
        <p:spPr/>
        <p:txBody>
          <a:bodyPr/>
          <a:lstStyle/>
          <a:p>
            <a:fld id="{BE7C00EB-E83E-496B-A5AF-2FECBB2C8E98}" type="slidenum">
              <a:rPr lang="en-US" smtClean="0"/>
              <a:t>‹#›</a:t>
            </a:fld>
            <a:endParaRPr lang="en-US"/>
          </a:p>
        </p:txBody>
      </p:sp>
    </p:spTree>
    <p:extLst>
      <p:ext uri="{BB962C8B-B14F-4D97-AF65-F5344CB8AC3E}">
        <p14:creationId xmlns:p14="http://schemas.microsoft.com/office/powerpoint/2010/main" val="4264318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E2658F-505F-45C1-8E32-CC0A0524D0B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06FAA73-C72B-4D6A-8F0C-A2D59DC258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79CE4F-C8AB-4006-AEF7-82FB9970B43B}"/>
              </a:ext>
            </a:extLst>
          </p:cNvPr>
          <p:cNvSpPr>
            <a:spLocks noGrp="1"/>
          </p:cNvSpPr>
          <p:nvPr>
            <p:ph type="dt" sz="half" idx="10"/>
          </p:nvPr>
        </p:nvSpPr>
        <p:spPr/>
        <p:txBody>
          <a:bodyPr/>
          <a:lstStyle/>
          <a:p>
            <a:fld id="{C5E3A36A-C7D8-413D-8666-E5BAE3687F01}" type="datetimeFigureOut">
              <a:rPr lang="en-US" smtClean="0"/>
              <a:t>8/24/2024</a:t>
            </a:fld>
            <a:endParaRPr lang="en-US"/>
          </a:p>
        </p:txBody>
      </p:sp>
      <p:sp>
        <p:nvSpPr>
          <p:cNvPr id="5" name="Footer Placeholder 4">
            <a:extLst>
              <a:ext uri="{FF2B5EF4-FFF2-40B4-BE49-F238E27FC236}">
                <a16:creationId xmlns:a16="http://schemas.microsoft.com/office/drawing/2014/main" id="{BD3DC0B0-CAAC-4EFF-846C-8458F1CFD0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362EA7-96D3-4764-BFE7-F4334D5FB7A4}"/>
              </a:ext>
            </a:extLst>
          </p:cNvPr>
          <p:cNvSpPr>
            <a:spLocks noGrp="1"/>
          </p:cNvSpPr>
          <p:nvPr>
            <p:ph type="sldNum" sz="quarter" idx="12"/>
          </p:nvPr>
        </p:nvSpPr>
        <p:spPr/>
        <p:txBody>
          <a:bodyPr/>
          <a:lstStyle/>
          <a:p>
            <a:fld id="{BE7C00EB-E83E-496B-A5AF-2FECBB2C8E98}" type="slidenum">
              <a:rPr lang="en-US" smtClean="0"/>
              <a:t>‹#›</a:t>
            </a:fld>
            <a:endParaRPr lang="en-US"/>
          </a:p>
        </p:txBody>
      </p:sp>
    </p:spTree>
    <p:extLst>
      <p:ext uri="{BB962C8B-B14F-4D97-AF65-F5344CB8AC3E}">
        <p14:creationId xmlns:p14="http://schemas.microsoft.com/office/powerpoint/2010/main" val="3176265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963EC-A341-4C85-A758-60E34AC318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96AB88-0819-4D12-A5CE-638E0ADB64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B74559-771D-4D81-B316-742736EBF42D}"/>
              </a:ext>
            </a:extLst>
          </p:cNvPr>
          <p:cNvSpPr>
            <a:spLocks noGrp="1"/>
          </p:cNvSpPr>
          <p:nvPr>
            <p:ph type="dt" sz="half" idx="10"/>
          </p:nvPr>
        </p:nvSpPr>
        <p:spPr/>
        <p:txBody>
          <a:bodyPr/>
          <a:lstStyle/>
          <a:p>
            <a:fld id="{C5E3A36A-C7D8-413D-8666-E5BAE3687F01}" type="datetimeFigureOut">
              <a:rPr lang="en-US" smtClean="0"/>
              <a:t>8/24/2024</a:t>
            </a:fld>
            <a:endParaRPr lang="en-US"/>
          </a:p>
        </p:txBody>
      </p:sp>
      <p:sp>
        <p:nvSpPr>
          <p:cNvPr id="5" name="Footer Placeholder 4">
            <a:extLst>
              <a:ext uri="{FF2B5EF4-FFF2-40B4-BE49-F238E27FC236}">
                <a16:creationId xmlns:a16="http://schemas.microsoft.com/office/drawing/2014/main" id="{86B7F32D-6FAD-48B0-8504-040FDC7CFC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05712E-93B8-4382-94ED-368A565CBB46}"/>
              </a:ext>
            </a:extLst>
          </p:cNvPr>
          <p:cNvSpPr>
            <a:spLocks noGrp="1"/>
          </p:cNvSpPr>
          <p:nvPr>
            <p:ph type="sldNum" sz="quarter" idx="12"/>
          </p:nvPr>
        </p:nvSpPr>
        <p:spPr/>
        <p:txBody>
          <a:bodyPr/>
          <a:lstStyle/>
          <a:p>
            <a:fld id="{BE7C00EB-E83E-496B-A5AF-2FECBB2C8E98}" type="slidenum">
              <a:rPr lang="en-US" smtClean="0"/>
              <a:t>‹#›</a:t>
            </a:fld>
            <a:endParaRPr lang="en-US"/>
          </a:p>
        </p:txBody>
      </p:sp>
    </p:spTree>
    <p:extLst>
      <p:ext uri="{BB962C8B-B14F-4D97-AF65-F5344CB8AC3E}">
        <p14:creationId xmlns:p14="http://schemas.microsoft.com/office/powerpoint/2010/main" val="995736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757B3-8A1E-43A0-9B07-26E8CD02D4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491413C-9181-4F27-9025-5B3CCCD1FD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9AA08C-CF79-42E7-BA58-9C1DEDF731ED}"/>
              </a:ext>
            </a:extLst>
          </p:cNvPr>
          <p:cNvSpPr>
            <a:spLocks noGrp="1"/>
          </p:cNvSpPr>
          <p:nvPr>
            <p:ph type="dt" sz="half" idx="10"/>
          </p:nvPr>
        </p:nvSpPr>
        <p:spPr/>
        <p:txBody>
          <a:bodyPr/>
          <a:lstStyle/>
          <a:p>
            <a:fld id="{C5E3A36A-C7D8-413D-8666-E5BAE3687F01}" type="datetimeFigureOut">
              <a:rPr lang="en-US" smtClean="0"/>
              <a:t>8/24/2024</a:t>
            </a:fld>
            <a:endParaRPr lang="en-US"/>
          </a:p>
        </p:txBody>
      </p:sp>
      <p:sp>
        <p:nvSpPr>
          <p:cNvPr id="5" name="Footer Placeholder 4">
            <a:extLst>
              <a:ext uri="{FF2B5EF4-FFF2-40B4-BE49-F238E27FC236}">
                <a16:creationId xmlns:a16="http://schemas.microsoft.com/office/drawing/2014/main" id="{1779A7F6-243C-48D9-AE9E-651581A684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21E855-88B3-406F-A41B-497EB5348DCA}"/>
              </a:ext>
            </a:extLst>
          </p:cNvPr>
          <p:cNvSpPr>
            <a:spLocks noGrp="1"/>
          </p:cNvSpPr>
          <p:nvPr>
            <p:ph type="sldNum" sz="quarter" idx="12"/>
          </p:nvPr>
        </p:nvSpPr>
        <p:spPr/>
        <p:txBody>
          <a:bodyPr/>
          <a:lstStyle/>
          <a:p>
            <a:fld id="{BE7C00EB-E83E-496B-A5AF-2FECBB2C8E98}" type="slidenum">
              <a:rPr lang="en-US" smtClean="0"/>
              <a:t>‹#›</a:t>
            </a:fld>
            <a:endParaRPr lang="en-US"/>
          </a:p>
        </p:txBody>
      </p:sp>
    </p:spTree>
    <p:extLst>
      <p:ext uri="{BB962C8B-B14F-4D97-AF65-F5344CB8AC3E}">
        <p14:creationId xmlns:p14="http://schemas.microsoft.com/office/powerpoint/2010/main" val="1470384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9EC71-02C0-4DD2-922F-4ECE05A5C4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079EE3-A39B-4FEB-BFAC-EAE4584FCEF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4D90BD-2377-4949-8469-7489EAF6E3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F3EDA94-9A3C-478B-8312-DB78AD68814C}"/>
              </a:ext>
            </a:extLst>
          </p:cNvPr>
          <p:cNvSpPr>
            <a:spLocks noGrp="1"/>
          </p:cNvSpPr>
          <p:nvPr>
            <p:ph type="dt" sz="half" idx="10"/>
          </p:nvPr>
        </p:nvSpPr>
        <p:spPr/>
        <p:txBody>
          <a:bodyPr/>
          <a:lstStyle/>
          <a:p>
            <a:fld id="{C5E3A36A-C7D8-413D-8666-E5BAE3687F01}" type="datetimeFigureOut">
              <a:rPr lang="en-US" smtClean="0"/>
              <a:t>8/24/2024</a:t>
            </a:fld>
            <a:endParaRPr lang="en-US"/>
          </a:p>
        </p:txBody>
      </p:sp>
      <p:sp>
        <p:nvSpPr>
          <p:cNvPr id="6" name="Footer Placeholder 5">
            <a:extLst>
              <a:ext uri="{FF2B5EF4-FFF2-40B4-BE49-F238E27FC236}">
                <a16:creationId xmlns:a16="http://schemas.microsoft.com/office/drawing/2014/main" id="{20795EF2-1366-4B75-827F-A789365AEC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8DE114-7C97-4954-8DB7-2F19177CE12F}"/>
              </a:ext>
            </a:extLst>
          </p:cNvPr>
          <p:cNvSpPr>
            <a:spLocks noGrp="1"/>
          </p:cNvSpPr>
          <p:nvPr>
            <p:ph type="sldNum" sz="quarter" idx="12"/>
          </p:nvPr>
        </p:nvSpPr>
        <p:spPr/>
        <p:txBody>
          <a:bodyPr/>
          <a:lstStyle/>
          <a:p>
            <a:fld id="{BE7C00EB-E83E-496B-A5AF-2FECBB2C8E98}" type="slidenum">
              <a:rPr lang="en-US" smtClean="0"/>
              <a:t>‹#›</a:t>
            </a:fld>
            <a:endParaRPr lang="en-US"/>
          </a:p>
        </p:txBody>
      </p:sp>
    </p:spTree>
    <p:extLst>
      <p:ext uri="{BB962C8B-B14F-4D97-AF65-F5344CB8AC3E}">
        <p14:creationId xmlns:p14="http://schemas.microsoft.com/office/powerpoint/2010/main" val="2608329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F0D1C-DB23-4E7C-908F-8BA864A588E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B297E1-DDC6-40D3-93FC-DA15BDB0E2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64C7080-E0F2-4061-9AE7-6BCDA3EB7E4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6CF05A-4FE7-489D-AF21-924B7166A8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0B2779-0BFD-4D25-8544-BB9DE6C1860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9501D71-82BF-4780-A5A8-C9A66DDE3748}"/>
              </a:ext>
            </a:extLst>
          </p:cNvPr>
          <p:cNvSpPr>
            <a:spLocks noGrp="1"/>
          </p:cNvSpPr>
          <p:nvPr>
            <p:ph type="dt" sz="half" idx="10"/>
          </p:nvPr>
        </p:nvSpPr>
        <p:spPr/>
        <p:txBody>
          <a:bodyPr/>
          <a:lstStyle/>
          <a:p>
            <a:fld id="{C5E3A36A-C7D8-413D-8666-E5BAE3687F01}" type="datetimeFigureOut">
              <a:rPr lang="en-US" smtClean="0"/>
              <a:t>8/24/2024</a:t>
            </a:fld>
            <a:endParaRPr lang="en-US"/>
          </a:p>
        </p:txBody>
      </p:sp>
      <p:sp>
        <p:nvSpPr>
          <p:cNvPr id="8" name="Footer Placeholder 7">
            <a:extLst>
              <a:ext uri="{FF2B5EF4-FFF2-40B4-BE49-F238E27FC236}">
                <a16:creationId xmlns:a16="http://schemas.microsoft.com/office/drawing/2014/main" id="{BCC604C8-8320-4098-BB2D-6BFC86ECCE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6DC79F-38D0-4596-89A5-102C5D230A0B}"/>
              </a:ext>
            </a:extLst>
          </p:cNvPr>
          <p:cNvSpPr>
            <a:spLocks noGrp="1"/>
          </p:cNvSpPr>
          <p:nvPr>
            <p:ph type="sldNum" sz="quarter" idx="12"/>
          </p:nvPr>
        </p:nvSpPr>
        <p:spPr/>
        <p:txBody>
          <a:bodyPr/>
          <a:lstStyle/>
          <a:p>
            <a:fld id="{BE7C00EB-E83E-496B-A5AF-2FECBB2C8E98}" type="slidenum">
              <a:rPr lang="en-US" smtClean="0"/>
              <a:t>‹#›</a:t>
            </a:fld>
            <a:endParaRPr lang="en-US"/>
          </a:p>
        </p:txBody>
      </p:sp>
    </p:spTree>
    <p:extLst>
      <p:ext uri="{BB962C8B-B14F-4D97-AF65-F5344CB8AC3E}">
        <p14:creationId xmlns:p14="http://schemas.microsoft.com/office/powerpoint/2010/main" val="2523629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14AF4-3D69-45D2-A307-81C3E1B71E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608122-0F60-4BBD-A3CB-9AC59F73B56C}"/>
              </a:ext>
            </a:extLst>
          </p:cNvPr>
          <p:cNvSpPr>
            <a:spLocks noGrp="1"/>
          </p:cNvSpPr>
          <p:nvPr>
            <p:ph type="dt" sz="half" idx="10"/>
          </p:nvPr>
        </p:nvSpPr>
        <p:spPr/>
        <p:txBody>
          <a:bodyPr/>
          <a:lstStyle/>
          <a:p>
            <a:fld id="{C5E3A36A-C7D8-413D-8666-E5BAE3687F01}" type="datetimeFigureOut">
              <a:rPr lang="en-US" smtClean="0"/>
              <a:t>8/24/2024</a:t>
            </a:fld>
            <a:endParaRPr lang="en-US"/>
          </a:p>
        </p:txBody>
      </p:sp>
      <p:sp>
        <p:nvSpPr>
          <p:cNvPr id="4" name="Footer Placeholder 3">
            <a:extLst>
              <a:ext uri="{FF2B5EF4-FFF2-40B4-BE49-F238E27FC236}">
                <a16:creationId xmlns:a16="http://schemas.microsoft.com/office/drawing/2014/main" id="{44CE5FAD-B4FA-4517-8E1C-9D7C7D711C9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4650A56-D306-49B7-8A04-A6DE2434BDA6}"/>
              </a:ext>
            </a:extLst>
          </p:cNvPr>
          <p:cNvSpPr>
            <a:spLocks noGrp="1"/>
          </p:cNvSpPr>
          <p:nvPr>
            <p:ph type="sldNum" sz="quarter" idx="12"/>
          </p:nvPr>
        </p:nvSpPr>
        <p:spPr/>
        <p:txBody>
          <a:bodyPr/>
          <a:lstStyle/>
          <a:p>
            <a:fld id="{BE7C00EB-E83E-496B-A5AF-2FECBB2C8E98}" type="slidenum">
              <a:rPr lang="en-US" smtClean="0"/>
              <a:t>‹#›</a:t>
            </a:fld>
            <a:endParaRPr lang="en-US"/>
          </a:p>
        </p:txBody>
      </p:sp>
    </p:spTree>
    <p:extLst>
      <p:ext uri="{BB962C8B-B14F-4D97-AF65-F5344CB8AC3E}">
        <p14:creationId xmlns:p14="http://schemas.microsoft.com/office/powerpoint/2010/main" val="4009875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D071DE-5818-42D4-87E6-271F65C9F5B1}"/>
              </a:ext>
            </a:extLst>
          </p:cNvPr>
          <p:cNvSpPr>
            <a:spLocks noGrp="1"/>
          </p:cNvSpPr>
          <p:nvPr>
            <p:ph type="dt" sz="half" idx="10"/>
          </p:nvPr>
        </p:nvSpPr>
        <p:spPr/>
        <p:txBody>
          <a:bodyPr/>
          <a:lstStyle/>
          <a:p>
            <a:fld id="{C5E3A36A-C7D8-413D-8666-E5BAE3687F01}" type="datetimeFigureOut">
              <a:rPr lang="en-US" smtClean="0"/>
              <a:t>8/24/2024</a:t>
            </a:fld>
            <a:endParaRPr lang="en-US"/>
          </a:p>
        </p:txBody>
      </p:sp>
      <p:sp>
        <p:nvSpPr>
          <p:cNvPr id="3" name="Footer Placeholder 2">
            <a:extLst>
              <a:ext uri="{FF2B5EF4-FFF2-40B4-BE49-F238E27FC236}">
                <a16:creationId xmlns:a16="http://schemas.microsoft.com/office/drawing/2014/main" id="{05A03433-8B14-4077-8DFE-1FDC3E1618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DB3E11-4F79-4B77-B618-66F6BE65C5D6}"/>
              </a:ext>
            </a:extLst>
          </p:cNvPr>
          <p:cNvSpPr>
            <a:spLocks noGrp="1"/>
          </p:cNvSpPr>
          <p:nvPr>
            <p:ph type="sldNum" sz="quarter" idx="12"/>
          </p:nvPr>
        </p:nvSpPr>
        <p:spPr/>
        <p:txBody>
          <a:bodyPr/>
          <a:lstStyle/>
          <a:p>
            <a:fld id="{BE7C00EB-E83E-496B-A5AF-2FECBB2C8E98}" type="slidenum">
              <a:rPr lang="en-US" smtClean="0"/>
              <a:t>‹#›</a:t>
            </a:fld>
            <a:endParaRPr lang="en-US"/>
          </a:p>
        </p:txBody>
      </p:sp>
    </p:spTree>
    <p:extLst>
      <p:ext uri="{BB962C8B-B14F-4D97-AF65-F5344CB8AC3E}">
        <p14:creationId xmlns:p14="http://schemas.microsoft.com/office/powerpoint/2010/main" val="3681724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6BC43-EC1F-4FE7-81CE-81D69BD92A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E7EB630-60EE-4D1E-8B77-110F18C4B6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E3B5209-5372-4326-90B7-993361C46B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EEC5DF-E561-4A53-B1E9-E1D7C06DA37D}"/>
              </a:ext>
            </a:extLst>
          </p:cNvPr>
          <p:cNvSpPr>
            <a:spLocks noGrp="1"/>
          </p:cNvSpPr>
          <p:nvPr>
            <p:ph type="dt" sz="half" idx="10"/>
          </p:nvPr>
        </p:nvSpPr>
        <p:spPr/>
        <p:txBody>
          <a:bodyPr/>
          <a:lstStyle/>
          <a:p>
            <a:fld id="{C5E3A36A-C7D8-413D-8666-E5BAE3687F01}" type="datetimeFigureOut">
              <a:rPr lang="en-US" smtClean="0"/>
              <a:t>8/24/2024</a:t>
            </a:fld>
            <a:endParaRPr lang="en-US"/>
          </a:p>
        </p:txBody>
      </p:sp>
      <p:sp>
        <p:nvSpPr>
          <p:cNvPr id="6" name="Footer Placeholder 5">
            <a:extLst>
              <a:ext uri="{FF2B5EF4-FFF2-40B4-BE49-F238E27FC236}">
                <a16:creationId xmlns:a16="http://schemas.microsoft.com/office/drawing/2014/main" id="{947B6D02-B028-45A9-8863-F0A0CFE58C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9AFAC1-AF44-4680-A5EF-E0DF5A8A3D30}"/>
              </a:ext>
            </a:extLst>
          </p:cNvPr>
          <p:cNvSpPr>
            <a:spLocks noGrp="1"/>
          </p:cNvSpPr>
          <p:nvPr>
            <p:ph type="sldNum" sz="quarter" idx="12"/>
          </p:nvPr>
        </p:nvSpPr>
        <p:spPr/>
        <p:txBody>
          <a:bodyPr/>
          <a:lstStyle/>
          <a:p>
            <a:fld id="{BE7C00EB-E83E-496B-A5AF-2FECBB2C8E98}" type="slidenum">
              <a:rPr lang="en-US" smtClean="0"/>
              <a:t>‹#›</a:t>
            </a:fld>
            <a:endParaRPr lang="en-US"/>
          </a:p>
        </p:txBody>
      </p:sp>
    </p:spTree>
    <p:extLst>
      <p:ext uri="{BB962C8B-B14F-4D97-AF65-F5344CB8AC3E}">
        <p14:creationId xmlns:p14="http://schemas.microsoft.com/office/powerpoint/2010/main" val="1495013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AE8D7-14B3-4606-B506-F1AC938876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85DEFAB-2D15-4361-BE0E-523C6E942B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59312F0-E787-4881-B518-4575CD9B15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DDDA73-8103-42F4-90C4-3668FD27CAC7}"/>
              </a:ext>
            </a:extLst>
          </p:cNvPr>
          <p:cNvSpPr>
            <a:spLocks noGrp="1"/>
          </p:cNvSpPr>
          <p:nvPr>
            <p:ph type="dt" sz="half" idx="10"/>
          </p:nvPr>
        </p:nvSpPr>
        <p:spPr/>
        <p:txBody>
          <a:bodyPr/>
          <a:lstStyle/>
          <a:p>
            <a:fld id="{C5E3A36A-C7D8-413D-8666-E5BAE3687F01}" type="datetimeFigureOut">
              <a:rPr lang="en-US" smtClean="0"/>
              <a:t>8/24/2024</a:t>
            </a:fld>
            <a:endParaRPr lang="en-US"/>
          </a:p>
        </p:txBody>
      </p:sp>
      <p:sp>
        <p:nvSpPr>
          <p:cNvPr id="6" name="Footer Placeholder 5">
            <a:extLst>
              <a:ext uri="{FF2B5EF4-FFF2-40B4-BE49-F238E27FC236}">
                <a16:creationId xmlns:a16="http://schemas.microsoft.com/office/drawing/2014/main" id="{2A616BA9-86A9-473A-9E5E-1EB4D2AD26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74D9A2-F3DC-4109-9ED6-04A8BDB56BDA}"/>
              </a:ext>
            </a:extLst>
          </p:cNvPr>
          <p:cNvSpPr>
            <a:spLocks noGrp="1"/>
          </p:cNvSpPr>
          <p:nvPr>
            <p:ph type="sldNum" sz="quarter" idx="12"/>
          </p:nvPr>
        </p:nvSpPr>
        <p:spPr/>
        <p:txBody>
          <a:bodyPr/>
          <a:lstStyle/>
          <a:p>
            <a:fld id="{BE7C00EB-E83E-496B-A5AF-2FECBB2C8E98}" type="slidenum">
              <a:rPr lang="en-US" smtClean="0"/>
              <a:t>‹#›</a:t>
            </a:fld>
            <a:endParaRPr lang="en-US"/>
          </a:p>
        </p:txBody>
      </p:sp>
    </p:spTree>
    <p:extLst>
      <p:ext uri="{BB962C8B-B14F-4D97-AF65-F5344CB8AC3E}">
        <p14:creationId xmlns:p14="http://schemas.microsoft.com/office/powerpoint/2010/main" val="4058818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27B4B6-269E-453E-BB0C-5313C41E8C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54B1C7F-422D-4CB2-A3B1-00DF88E5CE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C98256-A14C-43AD-8A8E-EEC7FE3A36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E3A36A-C7D8-413D-8666-E5BAE3687F01}" type="datetimeFigureOut">
              <a:rPr lang="en-US" smtClean="0"/>
              <a:t>8/24/2024</a:t>
            </a:fld>
            <a:endParaRPr lang="en-US"/>
          </a:p>
        </p:txBody>
      </p:sp>
      <p:sp>
        <p:nvSpPr>
          <p:cNvPr id="5" name="Footer Placeholder 4">
            <a:extLst>
              <a:ext uri="{FF2B5EF4-FFF2-40B4-BE49-F238E27FC236}">
                <a16:creationId xmlns:a16="http://schemas.microsoft.com/office/drawing/2014/main" id="{DC97D64D-6FF7-456C-83FE-CBAB6DB71E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D146005-31BF-4332-9CA9-3783FA4A16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7C00EB-E83E-496B-A5AF-2FECBB2C8E98}" type="slidenum">
              <a:rPr lang="en-US" smtClean="0"/>
              <a:t>‹#›</a:t>
            </a:fld>
            <a:endParaRPr lang="en-US"/>
          </a:p>
        </p:txBody>
      </p:sp>
    </p:spTree>
    <p:extLst>
      <p:ext uri="{BB962C8B-B14F-4D97-AF65-F5344CB8AC3E}">
        <p14:creationId xmlns:p14="http://schemas.microsoft.com/office/powerpoint/2010/main" val="75292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biblegateway.com/passage/?search=JUDGES%2013&amp;version=NASB#fen-NASB-6903i" TargetMode="External"/><Relationship Id="rId2" Type="http://schemas.openxmlformats.org/officeDocument/2006/relationships/hyperlink" Target="https://www.biblegateway.com/passage/?search=JUDGES%2013&amp;version=NASB#fen-NASB-6902h"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biblegateway.com/passage/?search=psalm+90&amp;version=NASB1995#fen-NASB1995-15396t" TargetMode="External"/><Relationship Id="rId2" Type="http://schemas.openxmlformats.org/officeDocument/2006/relationships/hyperlink" Target="https://www.biblegateway.com/passage/?search=psalm+90&amp;version=NASB1995#fen-NASB1995-15395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biblegateway.com/passage/?search=JUDGES%2013&amp;version=NASB#fen-NASB-6892b" TargetMode="External"/><Relationship Id="rId2" Type="http://schemas.openxmlformats.org/officeDocument/2006/relationships/hyperlink" Target="https://www.biblegateway.com/passage/?search=JUDGES%2013&amp;version=NASB#fen-NASB-6889a"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biblegateway.com/passage/?search=JUDGES%2013&amp;version=NASB#fen-NASB-6895d" TargetMode="External"/><Relationship Id="rId2" Type="http://schemas.openxmlformats.org/officeDocument/2006/relationships/hyperlink" Target="https://www.biblegateway.com/passage/?search=JUDGES%2013&amp;version=NASB#fen-NASB-6895c" TargetMode="External"/><Relationship Id="rId1" Type="http://schemas.openxmlformats.org/officeDocument/2006/relationships/slideLayout" Target="../slideLayouts/slideLayout7.xml"/><Relationship Id="rId5" Type="http://schemas.openxmlformats.org/officeDocument/2006/relationships/hyperlink" Target="https://www.biblegateway.com/passage/?search=JUDGES%2013&amp;version=NASB#fen-NASB-6898f" TargetMode="External"/><Relationship Id="rId4" Type="http://schemas.openxmlformats.org/officeDocument/2006/relationships/hyperlink" Target="https://www.biblegateway.com/passage/?search=JUDGES%2013&amp;version=NASB#fen-NASB-6897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biblegateway.com/passage/?search=JUDGES%2013&amp;version=NASB#fen-NASB-6902h" TargetMode="External"/><Relationship Id="rId2" Type="http://schemas.openxmlformats.org/officeDocument/2006/relationships/hyperlink" Target="https://www.biblegateway.com/passage/?search=JUDGES%2013&amp;version=NASB#fen-NASB-6901g" TargetMode="External"/><Relationship Id="rId1" Type="http://schemas.openxmlformats.org/officeDocument/2006/relationships/slideLayout" Target="../slideLayouts/slideLayout7.xml"/><Relationship Id="rId4" Type="http://schemas.openxmlformats.org/officeDocument/2006/relationships/hyperlink" Target="https://www.biblegateway.com/passage/?search=JUDGES%2013&amp;version=NASB#fen-NASB-6903i"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B4499-BF9F-4E02-998A-F28AB6E0DFEF}"/>
              </a:ext>
            </a:extLst>
          </p:cNvPr>
          <p:cNvSpPr>
            <a:spLocks noGrp="1"/>
          </p:cNvSpPr>
          <p:nvPr>
            <p:ph type="title"/>
          </p:nvPr>
        </p:nvSpPr>
        <p:spPr/>
        <p:txBody>
          <a:bodyPr>
            <a:normAutofit/>
          </a:bodyPr>
          <a:lstStyle/>
          <a:p>
            <a:pPr algn="ctr"/>
            <a:r>
              <a:rPr lang="en-US" sz="6000" b="1" dirty="0"/>
              <a:t>Manoah’s Prayer</a:t>
            </a:r>
          </a:p>
        </p:txBody>
      </p:sp>
      <p:sp>
        <p:nvSpPr>
          <p:cNvPr id="3" name="Content Placeholder 2">
            <a:extLst>
              <a:ext uri="{FF2B5EF4-FFF2-40B4-BE49-F238E27FC236}">
                <a16:creationId xmlns:a16="http://schemas.microsoft.com/office/drawing/2014/main" id="{26FD7FE4-4B33-4B20-BAC4-0328D1013EFC}"/>
              </a:ext>
            </a:extLst>
          </p:cNvPr>
          <p:cNvSpPr>
            <a:spLocks noGrp="1"/>
          </p:cNvSpPr>
          <p:nvPr>
            <p:ph idx="1"/>
          </p:nvPr>
        </p:nvSpPr>
        <p:spPr/>
        <p:txBody>
          <a:bodyPr>
            <a:normAutofit lnSpcReduction="10000"/>
          </a:bodyPr>
          <a:lstStyle/>
          <a:p>
            <a:r>
              <a:rPr lang="en-US" b="1" i="0" baseline="30000" dirty="0">
                <a:solidFill>
                  <a:srgbClr val="000000"/>
                </a:solidFill>
                <a:effectLst/>
                <a:latin typeface="system-ui"/>
              </a:rPr>
              <a:t>JUDGES 13:8 </a:t>
            </a:r>
            <a:r>
              <a:rPr lang="en-US" sz="5400" b="0" i="1" dirty="0">
                <a:solidFill>
                  <a:srgbClr val="000000"/>
                </a:solidFill>
                <a:effectLst/>
                <a:latin typeface="system-ui"/>
              </a:rPr>
              <a:t>Then Manoah entreated the </a:t>
            </a:r>
            <a:r>
              <a:rPr lang="en-US" sz="5400" b="0" i="1" cap="small" dirty="0">
                <a:solidFill>
                  <a:srgbClr val="000000"/>
                </a:solidFill>
                <a:effectLst/>
                <a:latin typeface="system-ui"/>
              </a:rPr>
              <a:t>Lord</a:t>
            </a:r>
            <a:r>
              <a:rPr lang="en-US" sz="5400" b="0" i="1" dirty="0">
                <a:solidFill>
                  <a:srgbClr val="000000"/>
                </a:solidFill>
                <a:effectLst/>
                <a:latin typeface="system-ui"/>
              </a:rPr>
              <a:t> and said, “O Lord, please let the man of God whom You have sent come to us again that he may </a:t>
            </a:r>
            <a:r>
              <a:rPr lang="en-US" sz="5400" b="1" i="1" dirty="0">
                <a:solidFill>
                  <a:srgbClr val="000000"/>
                </a:solidFill>
                <a:effectLst/>
                <a:latin typeface="system-ui"/>
              </a:rPr>
              <a:t>teach us what to do for the boy </a:t>
            </a:r>
            <a:r>
              <a:rPr lang="en-US" sz="5400" b="0" i="1" dirty="0">
                <a:solidFill>
                  <a:srgbClr val="000000"/>
                </a:solidFill>
                <a:effectLst/>
                <a:latin typeface="system-ui"/>
              </a:rPr>
              <a:t>who is to be born.”</a:t>
            </a:r>
            <a:endParaRPr lang="en-US" sz="5400" i="1" dirty="0"/>
          </a:p>
        </p:txBody>
      </p:sp>
    </p:spTree>
    <p:extLst>
      <p:ext uri="{BB962C8B-B14F-4D97-AF65-F5344CB8AC3E}">
        <p14:creationId xmlns:p14="http://schemas.microsoft.com/office/powerpoint/2010/main" val="950657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A83400F-854D-148E-6D69-297A121BD20A}"/>
              </a:ext>
            </a:extLst>
          </p:cNvPr>
          <p:cNvSpPr txBox="1"/>
          <p:nvPr/>
        </p:nvSpPr>
        <p:spPr>
          <a:xfrm>
            <a:off x="1232453" y="569844"/>
            <a:ext cx="10774018" cy="3990836"/>
          </a:xfrm>
          <a:prstGeom prst="rect">
            <a:avLst/>
          </a:prstGeom>
          <a:noFill/>
        </p:spPr>
        <p:txBody>
          <a:bodyPr wrap="square">
            <a:spAutoFit/>
          </a:bodyPr>
          <a:lstStyle/>
          <a:p>
            <a:r>
              <a:rPr lang="en-US" sz="4000" b="1" i="1" baseline="30000" dirty="0">
                <a:solidFill>
                  <a:srgbClr val="000000"/>
                </a:solidFill>
                <a:effectLst/>
                <a:highlight>
                  <a:srgbClr val="FFFFFF"/>
                </a:highlight>
                <a:latin typeface="system-ui"/>
              </a:rPr>
              <a:t>THE SECOND PART OF GOD’S ANSWER TO HOW WE RAISE A GODLY CHILD.</a:t>
            </a:r>
          </a:p>
          <a:p>
            <a:endParaRPr lang="en-US" sz="4000" b="1" i="1" baseline="30000" dirty="0">
              <a:solidFill>
                <a:srgbClr val="000000"/>
              </a:solidFill>
              <a:highlight>
                <a:srgbClr val="FFFFFF"/>
              </a:highlight>
              <a:latin typeface="system-ui"/>
            </a:endParaRPr>
          </a:p>
          <a:p>
            <a:r>
              <a:rPr lang="en-US" sz="4000" b="1" i="1" baseline="30000" dirty="0">
                <a:solidFill>
                  <a:srgbClr val="000000"/>
                </a:solidFill>
                <a:effectLst/>
                <a:highlight>
                  <a:srgbClr val="FFFFFF"/>
                </a:highlight>
                <a:latin typeface="system-ui"/>
              </a:rPr>
              <a:t>7 </a:t>
            </a:r>
            <a:r>
              <a:rPr lang="en-US" sz="4000" b="0" i="1" dirty="0">
                <a:solidFill>
                  <a:srgbClr val="000000"/>
                </a:solidFill>
                <a:effectLst/>
                <a:highlight>
                  <a:srgbClr val="FFFFFF"/>
                </a:highlight>
                <a:latin typeface="system-ui"/>
              </a:rPr>
              <a:t>And Manoah said to the angel of the </a:t>
            </a:r>
            <a:r>
              <a:rPr lang="en-US" sz="4000" b="0" i="1" cap="small" dirty="0">
                <a:solidFill>
                  <a:srgbClr val="000000"/>
                </a:solidFill>
                <a:effectLst/>
                <a:highlight>
                  <a:srgbClr val="FFFFFF"/>
                </a:highlight>
                <a:latin typeface="system-ui"/>
              </a:rPr>
              <a:t>Lord</a:t>
            </a:r>
            <a:r>
              <a:rPr lang="en-US" sz="4000" b="0" i="1" dirty="0">
                <a:solidFill>
                  <a:srgbClr val="000000"/>
                </a:solidFill>
                <a:effectLst/>
                <a:highlight>
                  <a:srgbClr val="FFFFFF"/>
                </a:highlight>
                <a:latin typeface="system-ui"/>
              </a:rPr>
              <a:t>, “What is your name, so that when your words </a:t>
            </a:r>
            <a:r>
              <a:rPr lang="en-US" sz="4000" b="0" i="1" baseline="30000" dirty="0">
                <a:solidFill>
                  <a:srgbClr val="000000"/>
                </a:solidFill>
                <a:effectLst/>
                <a:highlight>
                  <a:srgbClr val="FFFFFF"/>
                </a:highlight>
                <a:latin typeface="system-ui"/>
              </a:rPr>
              <a:t>[</a:t>
            </a:r>
            <a:r>
              <a:rPr lang="en-US" sz="4000" b="0" i="1" baseline="30000" dirty="0">
                <a:solidFill>
                  <a:srgbClr val="4A4A4A"/>
                </a:solidFill>
                <a:effectLst/>
                <a:highlight>
                  <a:srgbClr val="FFFFFF"/>
                </a:highlight>
                <a:latin typeface="system-ui"/>
                <a:hlinkClick r:id="rId2" tooltip="See footnote h"/>
              </a:rPr>
              <a:t>h</a:t>
            </a:r>
            <a:r>
              <a:rPr lang="en-US" sz="4000" b="0" i="1" baseline="30000" dirty="0">
                <a:solidFill>
                  <a:srgbClr val="000000"/>
                </a:solidFill>
                <a:effectLst/>
                <a:highlight>
                  <a:srgbClr val="FFFFFF"/>
                </a:highlight>
                <a:latin typeface="system-ui"/>
              </a:rPr>
              <a:t>]</a:t>
            </a:r>
            <a:r>
              <a:rPr lang="en-US" sz="4000" b="0" i="1" dirty="0">
                <a:solidFill>
                  <a:srgbClr val="000000"/>
                </a:solidFill>
                <a:effectLst/>
                <a:highlight>
                  <a:srgbClr val="FFFFFF"/>
                </a:highlight>
                <a:latin typeface="system-ui"/>
              </a:rPr>
              <a:t>are fulfilled, we may honor you?” </a:t>
            </a:r>
            <a:r>
              <a:rPr lang="en-US" sz="4000" b="1" i="1" baseline="30000" dirty="0">
                <a:solidFill>
                  <a:srgbClr val="000000"/>
                </a:solidFill>
                <a:effectLst/>
                <a:highlight>
                  <a:srgbClr val="FFFFFF"/>
                </a:highlight>
                <a:latin typeface="system-ui"/>
              </a:rPr>
              <a:t>18 </a:t>
            </a:r>
            <a:r>
              <a:rPr lang="en-US" sz="4000" b="0" i="1" dirty="0">
                <a:solidFill>
                  <a:srgbClr val="000000"/>
                </a:solidFill>
                <a:effectLst/>
                <a:highlight>
                  <a:srgbClr val="FFFFFF"/>
                </a:highlight>
                <a:latin typeface="system-ui"/>
              </a:rPr>
              <a:t>But the angel of the </a:t>
            </a:r>
            <a:r>
              <a:rPr lang="en-US" sz="4000" b="0" i="1" cap="small" dirty="0">
                <a:solidFill>
                  <a:srgbClr val="000000"/>
                </a:solidFill>
                <a:effectLst/>
                <a:highlight>
                  <a:srgbClr val="FFFFFF"/>
                </a:highlight>
                <a:latin typeface="system-ui"/>
              </a:rPr>
              <a:t>Lord</a:t>
            </a:r>
            <a:r>
              <a:rPr lang="en-US" sz="4000" b="0" i="1" dirty="0">
                <a:solidFill>
                  <a:srgbClr val="000000"/>
                </a:solidFill>
                <a:effectLst/>
                <a:highlight>
                  <a:srgbClr val="FFFFFF"/>
                </a:highlight>
                <a:latin typeface="system-ui"/>
              </a:rPr>
              <a:t> said to him, “Why do you ask my name, for it is </a:t>
            </a:r>
            <a:r>
              <a:rPr lang="en-US" sz="4000" b="0" i="1" baseline="30000" dirty="0">
                <a:solidFill>
                  <a:srgbClr val="000000"/>
                </a:solidFill>
                <a:effectLst/>
                <a:highlight>
                  <a:srgbClr val="FFFFFF"/>
                </a:highlight>
                <a:latin typeface="system-ui"/>
              </a:rPr>
              <a:t>[</a:t>
            </a:r>
            <a:r>
              <a:rPr lang="en-US" sz="4000" b="0" i="1" baseline="30000" dirty="0" err="1">
                <a:solidFill>
                  <a:srgbClr val="4A4A4A"/>
                </a:solidFill>
                <a:effectLst/>
                <a:highlight>
                  <a:srgbClr val="FFFFFF"/>
                </a:highlight>
                <a:latin typeface="system-ui"/>
                <a:hlinkClick r:id="rId3" tooltip="See footnote i"/>
              </a:rPr>
              <a:t>i</a:t>
            </a:r>
            <a:r>
              <a:rPr lang="en-US" sz="4000" b="0" i="1" baseline="30000" dirty="0">
                <a:solidFill>
                  <a:srgbClr val="000000"/>
                </a:solidFill>
                <a:effectLst/>
                <a:highlight>
                  <a:srgbClr val="FFFFFF"/>
                </a:highlight>
                <a:latin typeface="system-ui"/>
              </a:rPr>
              <a:t>]</a:t>
            </a:r>
            <a:r>
              <a:rPr lang="en-US" sz="4000" b="0" i="1" dirty="0">
                <a:solidFill>
                  <a:srgbClr val="000000"/>
                </a:solidFill>
                <a:effectLst/>
                <a:highlight>
                  <a:srgbClr val="FFFFFF"/>
                </a:highlight>
                <a:latin typeface="system-ui"/>
              </a:rPr>
              <a:t>wonderful?” </a:t>
            </a:r>
            <a:endParaRPr lang="en-US" sz="4000" i="1" dirty="0"/>
          </a:p>
        </p:txBody>
      </p:sp>
    </p:spTree>
    <p:extLst>
      <p:ext uri="{BB962C8B-B14F-4D97-AF65-F5344CB8AC3E}">
        <p14:creationId xmlns:p14="http://schemas.microsoft.com/office/powerpoint/2010/main" val="1334429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8E78EB-B7DC-4293-A629-7B39AA05F67D}"/>
              </a:ext>
            </a:extLst>
          </p:cNvPr>
          <p:cNvSpPr txBox="1"/>
          <p:nvPr/>
        </p:nvSpPr>
        <p:spPr>
          <a:xfrm>
            <a:off x="334850" y="811369"/>
            <a:ext cx="11719775" cy="3785652"/>
          </a:xfrm>
          <a:prstGeom prst="rect">
            <a:avLst/>
          </a:prstGeom>
          <a:noFill/>
        </p:spPr>
        <p:txBody>
          <a:bodyPr wrap="square">
            <a:spAutoFit/>
          </a:bodyPr>
          <a:lstStyle/>
          <a:p>
            <a:r>
              <a:rPr lang="en-US" sz="4800" b="1" i="0" baseline="30000" dirty="0">
                <a:solidFill>
                  <a:srgbClr val="000000"/>
                </a:solidFill>
                <a:effectLst/>
                <a:latin typeface="system-ui"/>
              </a:rPr>
              <a:t>20 </a:t>
            </a:r>
            <a:r>
              <a:rPr lang="en-US" sz="4800" b="0" i="0" dirty="0">
                <a:solidFill>
                  <a:srgbClr val="000000"/>
                </a:solidFill>
                <a:effectLst/>
                <a:latin typeface="system-ui"/>
              </a:rPr>
              <a:t>“Why do you ask my name, seeing it is wonderful?” </a:t>
            </a:r>
            <a:r>
              <a:rPr lang="en-US" sz="4800" b="1" i="0" baseline="30000" dirty="0">
                <a:solidFill>
                  <a:srgbClr val="000000"/>
                </a:solidFill>
                <a:effectLst/>
                <a:latin typeface="system-ui"/>
              </a:rPr>
              <a:t>19 </a:t>
            </a:r>
            <a:r>
              <a:rPr lang="en-US" sz="4800" b="0" i="0" dirty="0">
                <a:solidFill>
                  <a:srgbClr val="000000"/>
                </a:solidFill>
                <a:effectLst/>
                <a:latin typeface="system-ui"/>
              </a:rPr>
              <a:t>So Manoah took the young goat with the grain offering and offered it on the rock to the </a:t>
            </a:r>
            <a:r>
              <a:rPr lang="en-US" sz="4800" b="0" i="0" cap="small" dirty="0">
                <a:solidFill>
                  <a:srgbClr val="000000"/>
                </a:solidFill>
                <a:effectLst/>
                <a:latin typeface="system-ui"/>
              </a:rPr>
              <a:t>Lord</a:t>
            </a:r>
            <a:r>
              <a:rPr lang="en-US" sz="4800" b="0" i="0" dirty="0">
                <a:solidFill>
                  <a:srgbClr val="000000"/>
                </a:solidFill>
                <a:effectLst/>
                <a:latin typeface="system-ui"/>
              </a:rPr>
              <a:t>, and He performed wonders</a:t>
            </a:r>
            <a:endParaRPr lang="en-US" sz="4800" dirty="0"/>
          </a:p>
        </p:txBody>
      </p:sp>
      <p:cxnSp>
        <p:nvCxnSpPr>
          <p:cNvPr id="5" name="Straight Arrow Connector 4">
            <a:extLst>
              <a:ext uri="{FF2B5EF4-FFF2-40B4-BE49-F238E27FC236}">
                <a16:creationId xmlns:a16="http://schemas.microsoft.com/office/drawing/2014/main" id="{DE94C531-D426-4208-961F-5E8544668094}"/>
              </a:ext>
            </a:extLst>
          </p:cNvPr>
          <p:cNvCxnSpPr>
            <a:cxnSpLocks/>
          </p:cNvCxnSpPr>
          <p:nvPr/>
        </p:nvCxnSpPr>
        <p:spPr>
          <a:xfrm flipH="1">
            <a:off x="1790163" y="2266682"/>
            <a:ext cx="412124" cy="158410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226817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1F99A-29F6-4225-9EA8-554FF490D57F}"/>
              </a:ext>
            </a:extLst>
          </p:cNvPr>
          <p:cNvSpPr>
            <a:spLocks noGrp="1"/>
          </p:cNvSpPr>
          <p:nvPr>
            <p:ph type="title"/>
          </p:nvPr>
        </p:nvSpPr>
        <p:spPr/>
        <p:txBody>
          <a:bodyPr>
            <a:normAutofit/>
          </a:bodyPr>
          <a:lstStyle/>
          <a:p>
            <a:pPr algn="ctr"/>
            <a:r>
              <a:rPr lang="en-US" sz="5400" b="1" dirty="0"/>
              <a:t>What Were the Wonders?</a:t>
            </a:r>
          </a:p>
        </p:txBody>
      </p:sp>
      <p:sp>
        <p:nvSpPr>
          <p:cNvPr id="3" name="Content Placeholder 2">
            <a:extLst>
              <a:ext uri="{FF2B5EF4-FFF2-40B4-BE49-F238E27FC236}">
                <a16:creationId xmlns:a16="http://schemas.microsoft.com/office/drawing/2014/main" id="{B145F9E8-9842-4FAF-8299-E3F2E13E37A6}"/>
              </a:ext>
            </a:extLst>
          </p:cNvPr>
          <p:cNvSpPr>
            <a:spLocks noGrp="1"/>
          </p:cNvSpPr>
          <p:nvPr>
            <p:ph idx="1"/>
          </p:nvPr>
        </p:nvSpPr>
        <p:spPr/>
        <p:txBody>
          <a:bodyPr>
            <a:normAutofit/>
          </a:bodyPr>
          <a:lstStyle/>
          <a:p>
            <a:r>
              <a:rPr lang="en-US" sz="6000" b="1" i="1" baseline="30000" dirty="0">
                <a:solidFill>
                  <a:srgbClr val="000000"/>
                </a:solidFill>
                <a:effectLst/>
                <a:latin typeface="system-ui"/>
              </a:rPr>
              <a:t>20 </a:t>
            </a:r>
            <a:r>
              <a:rPr lang="en-US" sz="6000" b="0" i="1" dirty="0">
                <a:solidFill>
                  <a:srgbClr val="000000"/>
                </a:solidFill>
                <a:effectLst/>
                <a:latin typeface="system-ui"/>
              </a:rPr>
              <a:t>For it came about when the flame went up from the altar toward heaven, that the angel of the </a:t>
            </a:r>
            <a:r>
              <a:rPr lang="en-US" sz="6000" b="0" i="1" cap="small" dirty="0">
                <a:solidFill>
                  <a:srgbClr val="000000"/>
                </a:solidFill>
                <a:effectLst/>
                <a:latin typeface="system-ui"/>
              </a:rPr>
              <a:t>Lord</a:t>
            </a:r>
            <a:r>
              <a:rPr lang="en-US" sz="6000" b="0" i="1" dirty="0">
                <a:solidFill>
                  <a:srgbClr val="000000"/>
                </a:solidFill>
                <a:effectLst/>
                <a:latin typeface="system-ui"/>
              </a:rPr>
              <a:t> ascended in the flame of the altar.</a:t>
            </a:r>
            <a:endParaRPr lang="en-US" sz="6000" i="1" dirty="0"/>
          </a:p>
        </p:txBody>
      </p:sp>
    </p:spTree>
    <p:extLst>
      <p:ext uri="{BB962C8B-B14F-4D97-AF65-F5344CB8AC3E}">
        <p14:creationId xmlns:p14="http://schemas.microsoft.com/office/powerpoint/2010/main" val="3276415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0A550-6EA5-4662-A1FF-02E8C17BE387}"/>
              </a:ext>
            </a:extLst>
          </p:cNvPr>
          <p:cNvSpPr>
            <a:spLocks noGrp="1"/>
          </p:cNvSpPr>
          <p:nvPr>
            <p:ph type="title"/>
          </p:nvPr>
        </p:nvSpPr>
        <p:spPr/>
        <p:txBody>
          <a:bodyPr>
            <a:normAutofit/>
          </a:bodyPr>
          <a:lstStyle/>
          <a:p>
            <a:pPr algn="ctr"/>
            <a:r>
              <a:rPr lang="en-US" sz="4800" b="1" dirty="0"/>
              <a:t>Jesus’ Answer to Manoah’s Prayer</a:t>
            </a:r>
          </a:p>
        </p:txBody>
      </p:sp>
      <p:sp>
        <p:nvSpPr>
          <p:cNvPr id="3" name="Content Placeholder 2">
            <a:extLst>
              <a:ext uri="{FF2B5EF4-FFF2-40B4-BE49-F238E27FC236}">
                <a16:creationId xmlns:a16="http://schemas.microsoft.com/office/drawing/2014/main" id="{EC494087-6E5A-4774-9533-1D281A4BD2EC}"/>
              </a:ext>
            </a:extLst>
          </p:cNvPr>
          <p:cNvSpPr>
            <a:spLocks noGrp="1"/>
          </p:cNvSpPr>
          <p:nvPr>
            <p:ph idx="1"/>
          </p:nvPr>
        </p:nvSpPr>
        <p:spPr/>
        <p:txBody>
          <a:bodyPr>
            <a:normAutofit lnSpcReduction="10000"/>
          </a:bodyPr>
          <a:lstStyle/>
          <a:p>
            <a:pPr algn="l"/>
            <a:r>
              <a:rPr lang="en-US" sz="3200" b="0" i="1" dirty="0">
                <a:solidFill>
                  <a:srgbClr val="000000"/>
                </a:solidFill>
                <a:effectLst/>
                <a:latin typeface="system-ui"/>
              </a:rPr>
              <a:t> When Manoah and his wife saw this, they fell on their faces to the ground.</a:t>
            </a:r>
          </a:p>
          <a:p>
            <a:r>
              <a:rPr lang="en-US" sz="3200" b="1" i="1" baseline="30000" dirty="0">
                <a:solidFill>
                  <a:srgbClr val="000000"/>
                </a:solidFill>
                <a:effectLst/>
                <a:latin typeface="system-ui"/>
              </a:rPr>
              <a:t>21 </a:t>
            </a:r>
            <a:r>
              <a:rPr lang="en-US" sz="3200" b="0" i="1" dirty="0">
                <a:solidFill>
                  <a:srgbClr val="000000"/>
                </a:solidFill>
                <a:effectLst/>
                <a:latin typeface="system-ui"/>
              </a:rPr>
              <a:t>Now the angel of the </a:t>
            </a:r>
            <a:r>
              <a:rPr lang="en-US" sz="3200" b="0" i="1" cap="small" dirty="0">
                <a:solidFill>
                  <a:srgbClr val="000000"/>
                </a:solidFill>
                <a:effectLst/>
                <a:latin typeface="system-ui"/>
              </a:rPr>
              <a:t>Lord</a:t>
            </a:r>
            <a:r>
              <a:rPr lang="en-US" sz="3200" b="0" i="1" dirty="0">
                <a:solidFill>
                  <a:srgbClr val="000000"/>
                </a:solidFill>
                <a:effectLst/>
                <a:latin typeface="system-ui"/>
              </a:rPr>
              <a:t> did not appear to Manoah or his wife again. Then Manoah knew that he was the angel of the </a:t>
            </a:r>
            <a:r>
              <a:rPr lang="en-US" sz="3200" b="0" i="1" cap="small" dirty="0">
                <a:solidFill>
                  <a:srgbClr val="000000"/>
                </a:solidFill>
                <a:effectLst/>
                <a:latin typeface="system-ui"/>
              </a:rPr>
              <a:t>Lord</a:t>
            </a:r>
            <a:r>
              <a:rPr lang="en-US" sz="3200" b="0" i="1" dirty="0">
                <a:solidFill>
                  <a:srgbClr val="000000"/>
                </a:solidFill>
                <a:effectLst/>
                <a:latin typeface="system-ui"/>
              </a:rPr>
              <a:t>. </a:t>
            </a:r>
            <a:r>
              <a:rPr lang="en-US" sz="3200" b="1" i="1" baseline="30000" dirty="0">
                <a:solidFill>
                  <a:srgbClr val="000000"/>
                </a:solidFill>
                <a:effectLst/>
                <a:latin typeface="system-ui"/>
              </a:rPr>
              <a:t>22 </a:t>
            </a:r>
            <a:r>
              <a:rPr lang="en-US" sz="3200" b="0" i="1" dirty="0">
                <a:solidFill>
                  <a:srgbClr val="000000"/>
                </a:solidFill>
                <a:effectLst/>
                <a:latin typeface="system-ui"/>
              </a:rPr>
              <a:t>So Manoah said to his wife, “We will surely die, for we have seen God.” </a:t>
            </a:r>
            <a:r>
              <a:rPr lang="en-US" sz="3200" b="1" i="1" baseline="30000" dirty="0">
                <a:solidFill>
                  <a:srgbClr val="000000"/>
                </a:solidFill>
                <a:effectLst/>
                <a:latin typeface="system-ui"/>
              </a:rPr>
              <a:t>23 </a:t>
            </a:r>
            <a:r>
              <a:rPr lang="en-US" sz="3200" b="0" i="1" dirty="0">
                <a:solidFill>
                  <a:srgbClr val="000000"/>
                </a:solidFill>
                <a:effectLst/>
                <a:latin typeface="system-ui"/>
              </a:rPr>
              <a:t>But his wife said to him, “If the </a:t>
            </a:r>
            <a:r>
              <a:rPr lang="en-US" sz="3200" b="0" i="1" cap="small" dirty="0">
                <a:solidFill>
                  <a:srgbClr val="000000"/>
                </a:solidFill>
                <a:effectLst/>
                <a:latin typeface="system-ui"/>
              </a:rPr>
              <a:t>Lord</a:t>
            </a:r>
            <a:r>
              <a:rPr lang="en-US" sz="3200" b="0" i="1" dirty="0">
                <a:solidFill>
                  <a:srgbClr val="000000"/>
                </a:solidFill>
                <a:effectLst/>
                <a:latin typeface="system-ui"/>
              </a:rPr>
              <a:t> had desired to kill us, </a:t>
            </a:r>
            <a:r>
              <a:rPr lang="en-US" sz="3200" b="1" i="1" dirty="0">
                <a:solidFill>
                  <a:srgbClr val="000000"/>
                </a:solidFill>
                <a:effectLst/>
                <a:latin typeface="system-ui"/>
              </a:rPr>
              <a:t>He would not have accepted a burnt offering and a grain offering from our hands</a:t>
            </a:r>
            <a:r>
              <a:rPr lang="en-US" sz="3200" b="0" i="1" dirty="0">
                <a:solidFill>
                  <a:srgbClr val="000000"/>
                </a:solidFill>
                <a:effectLst/>
                <a:latin typeface="system-ui"/>
              </a:rPr>
              <a:t>, nor would He have shown us all these things, nor would He have let us hear things like this at this time.”</a:t>
            </a:r>
          </a:p>
          <a:p>
            <a:endParaRPr lang="en-US" dirty="0"/>
          </a:p>
        </p:txBody>
      </p:sp>
    </p:spTree>
    <p:extLst>
      <p:ext uri="{BB962C8B-B14F-4D97-AF65-F5344CB8AC3E}">
        <p14:creationId xmlns:p14="http://schemas.microsoft.com/office/powerpoint/2010/main" val="3050731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2D1E8-55AE-30A5-DA17-6EE49700EF9C}"/>
              </a:ext>
            </a:extLst>
          </p:cNvPr>
          <p:cNvSpPr>
            <a:spLocks noGrp="1"/>
          </p:cNvSpPr>
          <p:nvPr>
            <p:ph type="title"/>
          </p:nvPr>
        </p:nvSpPr>
        <p:spPr/>
        <p:txBody>
          <a:bodyPr/>
          <a:lstStyle/>
          <a:p>
            <a:pPr algn="ctr"/>
            <a:r>
              <a:rPr lang="en-US" b="1" dirty="0"/>
              <a:t>Jesus Answer to Manoah's Request</a:t>
            </a:r>
          </a:p>
        </p:txBody>
      </p:sp>
      <p:sp>
        <p:nvSpPr>
          <p:cNvPr id="3" name="Content Placeholder 2">
            <a:extLst>
              <a:ext uri="{FF2B5EF4-FFF2-40B4-BE49-F238E27FC236}">
                <a16:creationId xmlns:a16="http://schemas.microsoft.com/office/drawing/2014/main" id="{2D77E87B-A24B-2CAF-F516-525563D1D200}"/>
              </a:ext>
            </a:extLst>
          </p:cNvPr>
          <p:cNvSpPr>
            <a:spLocks noGrp="1"/>
          </p:cNvSpPr>
          <p:nvPr>
            <p:ph idx="1"/>
          </p:nvPr>
        </p:nvSpPr>
        <p:spPr/>
        <p:txBody>
          <a:bodyPr>
            <a:normAutofit/>
          </a:bodyPr>
          <a:lstStyle/>
          <a:p>
            <a:r>
              <a:rPr lang="en-US" sz="5400" i="1" dirty="0">
                <a:solidFill>
                  <a:srgbClr val="000000"/>
                </a:solidFill>
                <a:effectLst/>
                <a:latin typeface="system-ui"/>
                <a:ea typeface="Calibri" panose="020F0502020204030204" pitchFamily="34" charset="0"/>
                <a:cs typeface="Times New Roman" panose="02020603050405020304" pitchFamily="18" charset="0"/>
              </a:rPr>
              <a:t>pay attention to all that I said</a:t>
            </a:r>
          </a:p>
          <a:p>
            <a:endParaRPr lang="en-US" sz="5400" i="1" dirty="0">
              <a:solidFill>
                <a:srgbClr val="000000"/>
              </a:solidFill>
              <a:latin typeface="system-ui"/>
              <a:ea typeface="Calibri" panose="020F0502020204030204" pitchFamily="34" charset="0"/>
              <a:cs typeface="Times New Roman" panose="02020603050405020304" pitchFamily="18" charset="0"/>
            </a:endParaRPr>
          </a:p>
          <a:p>
            <a:r>
              <a:rPr lang="en-US" sz="5400" i="1" dirty="0">
                <a:solidFill>
                  <a:srgbClr val="000000"/>
                </a:solidFill>
                <a:effectLst/>
                <a:latin typeface="system-ui"/>
                <a:ea typeface="Calibri" panose="020F0502020204030204" pitchFamily="34" charset="0"/>
                <a:cs typeface="Times New Roman" panose="02020603050405020304" pitchFamily="18" charset="0"/>
              </a:rPr>
              <a:t>Live in the wonder of my redemptive work</a:t>
            </a:r>
            <a:endParaRPr lang="en-US" sz="5400" dirty="0"/>
          </a:p>
        </p:txBody>
      </p:sp>
    </p:spTree>
    <p:extLst>
      <p:ext uri="{BB962C8B-B14F-4D97-AF65-F5344CB8AC3E}">
        <p14:creationId xmlns:p14="http://schemas.microsoft.com/office/powerpoint/2010/main" val="2685777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005B5-6F0C-4889-A4E7-1B8DE59A3D8F}"/>
              </a:ext>
            </a:extLst>
          </p:cNvPr>
          <p:cNvSpPr>
            <a:spLocks noGrp="1"/>
          </p:cNvSpPr>
          <p:nvPr>
            <p:ph type="title"/>
          </p:nvPr>
        </p:nvSpPr>
        <p:spPr/>
        <p:txBody>
          <a:bodyPr>
            <a:noAutofit/>
          </a:bodyPr>
          <a:lstStyle/>
          <a:p>
            <a:r>
              <a:rPr lang="en-US" sz="4800" b="0" i="0" dirty="0">
                <a:solidFill>
                  <a:srgbClr val="000000"/>
                </a:solidFill>
                <a:effectLst/>
                <a:latin typeface="system-ui"/>
              </a:rPr>
              <a:t>When Manoah and his wife </a:t>
            </a:r>
            <a:r>
              <a:rPr lang="en-US" sz="4800" b="1" i="0" dirty="0">
                <a:solidFill>
                  <a:srgbClr val="000000"/>
                </a:solidFill>
                <a:effectLst/>
                <a:latin typeface="system-ui"/>
              </a:rPr>
              <a:t>saw</a:t>
            </a:r>
            <a:r>
              <a:rPr lang="en-US" sz="4800" b="0" i="0" dirty="0">
                <a:solidFill>
                  <a:srgbClr val="000000"/>
                </a:solidFill>
                <a:effectLst/>
                <a:latin typeface="system-ui"/>
              </a:rPr>
              <a:t> </a:t>
            </a:r>
            <a:r>
              <a:rPr lang="en-US" sz="4800" b="0" i="1" dirty="0">
                <a:solidFill>
                  <a:srgbClr val="000000"/>
                </a:solidFill>
                <a:effectLst/>
                <a:latin typeface="system-ui"/>
              </a:rPr>
              <a:t>this</a:t>
            </a:r>
            <a:r>
              <a:rPr lang="en-US" sz="4800" b="0" i="0" dirty="0">
                <a:solidFill>
                  <a:srgbClr val="000000"/>
                </a:solidFill>
                <a:effectLst/>
                <a:latin typeface="system-ui"/>
              </a:rPr>
              <a:t>, they fell on their faces to the ground.</a:t>
            </a:r>
            <a:endParaRPr lang="en-US" sz="4800" dirty="0"/>
          </a:p>
        </p:txBody>
      </p:sp>
      <p:sp>
        <p:nvSpPr>
          <p:cNvPr id="3" name="Content Placeholder 2">
            <a:extLst>
              <a:ext uri="{FF2B5EF4-FFF2-40B4-BE49-F238E27FC236}">
                <a16:creationId xmlns:a16="http://schemas.microsoft.com/office/drawing/2014/main" id="{579F7892-B3BD-4A8E-9382-C90504BDBF53}"/>
              </a:ext>
            </a:extLst>
          </p:cNvPr>
          <p:cNvSpPr>
            <a:spLocks noGrp="1"/>
          </p:cNvSpPr>
          <p:nvPr>
            <p:ph idx="1"/>
          </p:nvPr>
        </p:nvSpPr>
        <p:spPr/>
        <p:txBody>
          <a:bodyPr/>
          <a:lstStyle/>
          <a:p>
            <a:r>
              <a:rPr lang="en-US" sz="3200" i="1" dirty="0">
                <a:solidFill>
                  <a:srgbClr val="000000"/>
                </a:solidFill>
                <a:effectLst/>
                <a:latin typeface="system-ui"/>
                <a:ea typeface="Calibri" panose="020F0502020204030204" pitchFamily="34" charset="0"/>
                <a:cs typeface="Times New Roman" panose="02020603050405020304" pitchFamily="18" charset="0"/>
              </a:rPr>
              <a:t>Ps. 90:</a:t>
            </a:r>
            <a:r>
              <a:rPr lang="en-US" sz="3200" b="1" baseline="30000" dirty="0">
                <a:solidFill>
                  <a:srgbClr val="000000"/>
                </a:solidFill>
                <a:effectLst/>
                <a:latin typeface="system-ui"/>
                <a:ea typeface="Calibri" panose="020F0502020204030204" pitchFamily="34" charset="0"/>
                <a:cs typeface="Times New Roman" panose="02020603050405020304" pitchFamily="18" charset="0"/>
              </a:rPr>
              <a:t> 16 </a:t>
            </a:r>
            <a:r>
              <a:rPr lang="en-US" sz="3200" dirty="0">
                <a:solidFill>
                  <a:srgbClr val="000000"/>
                </a:solidFill>
                <a:effectLst/>
                <a:latin typeface="system-ui"/>
                <a:ea typeface="Calibri" panose="020F0502020204030204" pitchFamily="34" charset="0"/>
                <a:cs typeface="Times New Roman" panose="02020603050405020304" pitchFamily="18" charset="0"/>
              </a:rPr>
              <a:t>Let Your work </a:t>
            </a:r>
            <a:r>
              <a:rPr lang="en-US" sz="3200" b="1" dirty="0">
                <a:solidFill>
                  <a:srgbClr val="000000"/>
                </a:solidFill>
                <a:effectLst/>
                <a:latin typeface="system-ui"/>
                <a:ea typeface="Calibri" panose="020F0502020204030204" pitchFamily="34" charset="0"/>
                <a:cs typeface="Times New Roman" panose="02020603050405020304" pitchFamily="18" charset="0"/>
              </a:rPr>
              <a:t>appear</a:t>
            </a:r>
            <a:r>
              <a:rPr lang="en-US" sz="3200" dirty="0">
                <a:solidFill>
                  <a:srgbClr val="000000"/>
                </a:solidFill>
                <a:effectLst/>
                <a:latin typeface="system-ui"/>
                <a:ea typeface="Calibri" panose="020F0502020204030204" pitchFamily="34" charset="0"/>
                <a:cs typeface="Times New Roman" panose="02020603050405020304" pitchFamily="18" charset="0"/>
              </a:rPr>
              <a:t> to Your servants</a:t>
            </a:r>
            <a:br>
              <a:rPr lang="en-US" sz="3200" dirty="0">
                <a:solidFill>
                  <a:srgbClr val="000000"/>
                </a:solidFill>
                <a:effectLst/>
                <a:latin typeface="system-ui"/>
                <a:ea typeface="Calibri" panose="020F0502020204030204" pitchFamily="34" charset="0"/>
                <a:cs typeface="Times New Roman" panose="02020603050405020304" pitchFamily="18" charset="0"/>
              </a:rPr>
            </a:br>
            <a:r>
              <a:rPr lang="en-US" sz="3200" dirty="0">
                <a:solidFill>
                  <a:srgbClr val="000000"/>
                </a:solidFill>
                <a:effectLst/>
                <a:latin typeface="system-ui"/>
                <a:ea typeface="Calibri" panose="020F0502020204030204" pitchFamily="34" charset="0"/>
                <a:cs typeface="Times New Roman" panose="02020603050405020304" pitchFamily="18" charset="0"/>
              </a:rPr>
              <a:t>And Your majesty </a:t>
            </a:r>
            <a:r>
              <a:rPr lang="en-US" sz="3200" baseline="30000" dirty="0">
                <a:solidFill>
                  <a:srgbClr val="000000"/>
                </a:solidFill>
                <a:effectLst/>
                <a:latin typeface="system-ui"/>
                <a:ea typeface="Calibri" panose="020F0502020204030204" pitchFamily="34" charset="0"/>
                <a:cs typeface="Times New Roman" panose="02020603050405020304" pitchFamily="18" charset="0"/>
              </a:rPr>
              <a:t>[</a:t>
            </a:r>
            <a:r>
              <a:rPr lang="en-US" sz="3200" u="sng" baseline="30000" dirty="0">
                <a:solidFill>
                  <a:srgbClr val="4A4A4A"/>
                </a:solidFill>
                <a:effectLst/>
                <a:latin typeface="system-ui"/>
                <a:ea typeface="Calibri" panose="020F0502020204030204" pitchFamily="34" charset="0"/>
                <a:cs typeface="Times New Roman" panose="02020603050405020304" pitchFamily="18" charset="0"/>
                <a:hlinkClick r:id="rId2" tooltip="See footnote s"/>
              </a:rPr>
              <a:t>s</a:t>
            </a:r>
            <a:r>
              <a:rPr lang="en-US" sz="3200" baseline="30000" dirty="0">
                <a:solidFill>
                  <a:srgbClr val="000000"/>
                </a:solidFill>
                <a:effectLst/>
                <a:latin typeface="system-ui"/>
                <a:ea typeface="Calibri" panose="020F0502020204030204" pitchFamily="34" charset="0"/>
                <a:cs typeface="Times New Roman" panose="02020603050405020304" pitchFamily="18" charset="0"/>
              </a:rPr>
              <a:t>]</a:t>
            </a:r>
            <a:r>
              <a:rPr lang="en-US" sz="3200" dirty="0">
                <a:solidFill>
                  <a:srgbClr val="000000"/>
                </a:solidFill>
                <a:effectLst/>
                <a:latin typeface="system-ui"/>
                <a:ea typeface="Calibri" panose="020F0502020204030204" pitchFamily="34" charset="0"/>
                <a:cs typeface="Times New Roman" panose="02020603050405020304" pitchFamily="18" charset="0"/>
              </a:rPr>
              <a:t>to their children.</a:t>
            </a:r>
            <a:br>
              <a:rPr lang="en-US" sz="3200" dirty="0">
                <a:solidFill>
                  <a:srgbClr val="000000"/>
                </a:solidFill>
                <a:effectLst/>
                <a:latin typeface="system-ui"/>
                <a:ea typeface="Calibri" panose="020F0502020204030204" pitchFamily="34" charset="0"/>
                <a:cs typeface="Times New Roman" panose="02020603050405020304" pitchFamily="18" charset="0"/>
              </a:rPr>
            </a:br>
            <a:r>
              <a:rPr lang="en-US" sz="3000" b="1" baseline="30000" dirty="0">
                <a:solidFill>
                  <a:srgbClr val="000000"/>
                </a:solidFill>
                <a:effectLst/>
                <a:latin typeface="system-ui"/>
                <a:ea typeface="Calibri" panose="020F0502020204030204" pitchFamily="34" charset="0"/>
                <a:cs typeface="Times New Roman" panose="02020603050405020304" pitchFamily="18" charset="0"/>
              </a:rPr>
              <a:t>17 </a:t>
            </a:r>
            <a:r>
              <a:rPr lang="en-US" sz="3000" dirty="0">
                <a:solidFill>
                  <a:srgbClr val="000000"/>
                </a:solidFill>
                <a:effectLst/>
                <a:latin typeface="system-ui"/>
                <a:ea typeface="Calibri" panose="020F0502020204030204" pitchFamily="34" charset="0"/>
                <a:cs typeface="Times New Roman" panose="02020603050405020304" pitchFamily="18" charset="0"/>
              </a:rPr>
              <a:t>Let the favor(</a:t>
            </a:r>
            <a:r>
              <a:rPr lang="en-US" sz="3000" i="1" dirty="0">
                <a:solidFill>
                  <a:srgbClr val="000000"/>
                </a:solidFill>
                <a:effectLst/>
                <a:latin typeface="system-ui"/>
                <a:ea typeface="Times New Roman" panose="02020603050405020304" pitchFamily="18" charset="0"/>
              </a:rPr>
              <a:t>the beauty</a:t>
            </a:r>
            <a:r>
              <a:rPr lang="en-US" sz="3000" dirty="0">
                <a:solidFill>
                  <a:srgbClr val="000000"/>
                </a:solidFill>
                <a:effectLst/>
                <a:latin typeface="system-ui"/>
                <a:ea typeface="Times New Roman" panose="02020603050405020304" pitchFamily="18" charset="0"/>
              </a:rPr>
              <a:t> kjv.)</a:t>
            </a:r>
            <a:r>
              <a:rPr lang="en-US" sz="3000" dirty="0">
                <a:solidFill>
                  <a:srgbClr val="000000"/>
                </a:solidFill>
                <a:effectLst/>
                <a:latin typeface="system-ui"/>
                <a:ea typeface="Calibri" panose="020F0502020204030204" pitchFamily="34" charset="0"/>
                <a:cs typeface="Times New Roman" panose="02020603050405020304" pitchFamily="18" charset="0"/>
              </a:rPr>
              <a:t> of the Lord our God be upon us;</a:t>
            </a:r>
            <a:br>
              <a:rPr lang="en-US" sz="3000" dirty="0">
                <a:solidFill>
                  <a:srgbClr val="000000"/>
                </a:solidFill>
                <a:effectLst/>
                <a:latin typeface="system-ui"/>
                <a:ea typeface="Calibri" panose="020F0502020204030204" pitchFamily="34" charset="0"/>
                <a:cs typeface="Times New Roman" panose="02020603050405020304" pitchFamily="18" charset="0"/>
              </a:rPr>
            </a:br>
            <a:r>
              <a:rPr lang="en-US" sz="3200" dirty="0">
                <a:solidFill>
                  <a:srgbClr val="000000"/>
                </a:solidFill>
                <a:effectLst/>
                <a:latin typeface="system-ui"/>
                <a:ea typeface="Calibri" panose="020F0502020204030204" pitchFamily="34" charset="0"/>
                <a:cs typeface="Times New Roman" panose="02020603050405020304" pitchFamily="18" charset="0"/>
              </a:rPr>
              <a:t>And </a:t>
            </a:r>
            <a:r>
              <a:rPr lang="en-US" sz="3200" baseline="30000" dirty="0">
                <a:solidFill>
                  <a:srgbClr val="000000"/>
                </a:solidFill>
                <a:effectLst/>
                <a:latin typeface="system-ui"/>
                <a:ea typeface="Calibri" panose="020F0502020204030204" pitchFamily="34" charset="0"/>
                <a:cs typeface="Times New Roman" panose="02020603050405020304" pitchFamily="18" charset="0"/>
              </a:rPr>
              <a:t>[</a:t>
            </a:r>
            <a:r>
              <a:rPr lang="en-US" sz="3200" u="sng" baseline="30000" dirty="0">
                <a:solidFill>
                  <a:srgbClr val="4A4A4A"/>
                </a:solidFill>
                <a:effectLst/>
                <a:latin typeface="system-ui"/>
                <a:ea typeface="Calibri" panose="020F0502020204030204" pitchFamily="34" charset="0"/>
                <a:cs typeface="Times New Roman" panose="02020603050405020304" pitchFamily="18" charset="0"/>
                <a:hlinkClick r:id="rId3" tooltip="See footnote t"/>
              </a:rPr>
              <a:t>t</a:t>
            </a:r>
            <a:r>
              <a:rPr lang="en-US" sz="3200" baseline="30000" dirty="0">
                <a:solidFill>
                  <a:srgbClr val="000000"/>
                </a:solidFill>
                <a:effectLst/>
                <a:latin typeface="system-ui"/>
                <a:ea typeface="Calibri" panose="020F0502020204030204" pitchFamily="34" charset="0"/>
                <a:cs typeface="Times New Roman" panose="02020603050405020304" pitchFamily="18" charset="0"/>
              </a:rPr>
              <a:t>]</a:t>
            </a:r>
            <a:r>
              <a:rPr lang="en-US" sz="3200" dirty="0">
                <a:solidFill>
                  <a:srgbClr val="000000"/>
                </a:solidFill>
                <a:effectLst/>
                <a:latin typeface="system-ui"/>
                <a:ea typeface="Calibri" panose="020F0502020204030204" pitchFamily="34" charset="0"/>
                <a:cs typeface="Times New Roman" panose="02020603050405020304" pitchFamily="18" charset="0"/>
              </a:rPr>
              <a:t>confirm for us the work of our hands;</a:t>
            </a:r>
            <a:r>
              <a:rPr lang="en-US" sz="3200" dirty="0">
                <a:solidFill>
                  <a:srgbClr val="212529"/>
                </a:solidFill>
                <a:effectLst/>
                <a:latin typeface="system-ui"/>
                <a:ea typeface="Times New Roman" panose="02020603050405020304" pitchFamily="18" charset="0"/>
              </a:rPr>
              <a:t>        </a:t>
            </a:r>
            <a:r>
              <a:rPr lang="en-US" sz="3200" baseline="30000" dirty="0">
                <a:solidFill>
                  <a:srgbClr val="000000"/>
                </a:solidFill>
                <a:effectLst/>
                <a:latin typeface="system-ui"/>
                <a:ea typeface="Calibri" panose="020F0502020204030204" pitchFamily="34" charset="0"/>
                <a:cs typeface="Times New Roman" panose="02020603050405020304" pitchFamily="18" charset="0"/>
              </a:rPr>
              <a:t>[</a:t>
            </a:r>
            <a:r>
              <a:rPr lang="en-US" sz="3200" u="sng" baseline="30000" dirty="0">
                <a:solidFill>
                  <a:srgbClr val="4A4A4A"/>
                </a:solidFill>
                <a:effectLst/>
                <a:latin typeface="system-ui"/>
                <a:ea typeface="Calibri" panose="020F0502020204030204" pitchFamily="34" charset="0"/>
                <a:cs typeface="Times New Roman" panose="02020603050405020304" pitchFamily="18" charset="0"/>
                <a:hlinkClick r:id="rId3" tooltip="See footnote t"/>
              </a:rPr>
              <a:t>t</a:t>
            </a:r>
            <a:r>
              <a:rPr lang="en-US" sz="3200" baseline="30000" dirty="0">
                <a:solidFill>
                  <a:srgbClr val="000000"/>
                </a:solidFill>
                <a:effectLst/>
                <a:latin typeface="system-ui"/>
                <a:ea typeface="Calibri" panose="020F0502020204030204" pitchFamily="34" charset="0"/>
                <a:cs typeface="Times New Roman" panose="02020603050405020304" pitchFamily="18" charset="0"/>
              </a:rPr>
              <a:t>]</a:t>
            </a:r>
            <a:r>
              <a:rPr lang="en-US" sz="3200" dirty="0">
                <a:solidFill>
                  <a:srgbClr val="212529"/>
                </a:solidFill>
                <a:effectLst/>
                <a:latin typeface="system-ui"/>
                <a:ea typeface="Times New Roman" panose="02020603050405020304" pitchFamily="18" charset="0"/>
              </a:rPr>
              <a:t> g</a:t>
            </a:r>
            <a:r>
              <a:rPr lang="en-US" sz="3200" i="1" dirty="0">
                <a:solidFill>
                  <a:srgbClr val="212529"/>
                </a:solidFill>
                <a:effectLst/>
                <a:latin typeface="system-ui"/>
                <a:ea typeface="Times New Roman" panose="02020603050405020304" pitchFamily="18" charset="0"/>
              </a:rPr>
              <a:t>ive permanence to</a:t>
            </a:r>
            <a:br>
              <a:rPr lang="en-US" sz="3200" dirty="0">
                <a:solidFill>
                  <a:srgbClr val="000000"/>
                </a:solidFill>
                <a:effectLst/>
                <a:latin typeface="system-ui"/>
                <a:ea typeface="Calibri" panose="020F0502020204030204" pitchFamily="34" charset="0"/>
                <a:cs typeface="Times New Roman" panose="02020603050405020304" pitchFamily="18" charset="0"/>
              </a:rPr>
            </a:br>
            <a:r>
              <a:rPr lang="en-US" sz="3200" dirty="0">
                <a:solidFill>
                  <a:srgbClr val="000000"/>
                </a:solidFill>
                <a:effectLst/>
                <a:latin typeface="system-ui"/>
                <a:ea typeface="Calibri" panose="020F0502020204030204" pitchFamily="34" charset="0"/>
                <a:cs typeface="Times New Roman" panose="02020603050405020304" pitchFamily="18" charset="0"/>
              </a:rPr>
              <a:t>Yes, </a:t>
            </a:r>
            <a:r>
              <a:rPr lang="en-US" sz="3200" i="1" dirty="0">
                <a:solidFill>
                  <a:srgbClr val="212529"/>
                </a:solidFill>
                <a:effectLst/>
                <a:latin typeface="system-ui"/>
                <a:ea typeface="Times New Roman" panose="02020603050405020304" pitchFamily="18" charset="0"/>
              </a:rPr>
              <a:t>give permanence to</a:t>
            </a:r>
            <a:r>
              <a:rPr lang="en-US" sz="3200" dirty="0">
                <a:solidFill>
                  <a:srgbClr val="000000"/>
                </a:solidFill>
                <a:effectLst/>
                <a:latin typeface="system-ui"/>
                <a:ea typeface="Calibri" panose="020F0502020204030204" pitchFamily="34" charset="0"/>
                <a:cs typeface="Times New Roman" panose="02020603050405020304" pitchFamily="18" charset="0"/>
              </a:rPr>
              <a:t> the work of our hands.   </a:t>
            </a:r>
            <a:r>
              <a:rPr lang="en-US" sz="3200" dirty="0" err="1">
                <a:solidFill>
                  <a:srgbClr val="000000"/>
                </a:solidFill>
                <a:effectLst/>
                <a:latin typeface="system-ui"/>
                <a:ea typeface="Calibri" panose="020F0502020204030204" pitchFamily="34" charset="0"/>
                <a:cs typeface="Times New Roman" panose="02020603050405020304" pitchFamily="18" charset="0"/>
              </a:rPr>
              <a:t>Nasb</a:t>
            </a:r>
            <a:endParaRPr lang="en-US" sz="3200" dirty="0">
              <a:solidFill>
                <a:srgbClr val="000000"/>
              </a:solidFill>
              <a:effectLst/>
              <a:latin typeface="system-ui"/>
              <a:ea typeface="Calibri" panose="020F0502020204030204" pitchFamily="34" charset="0"/>
              <a:cs typeface="Times New Roman" panose="02020603050405020304" pitchFamily="18" charset="0"/>
            </a:endParaRPr>
          </a:p>
          <a:p>
            <a:endParaRPr lang="en-US" sz="3200" dirty="0">
              <a:effectLst/>
              <a:latin typeface="Times New Roman" panose="02020603050405020304" pitchFamily="18" charset="0"/>
              <a:ea typeface="Times New Roman" panose="02020603050405020304" pitchFamily="18" charset="0"/>
            </a:endParaRPr>
          </a:p>
          <a:p>
            <a:r>
              <a:rPr lang="en-US" sz="3400" dirty="0">
                <a:solidFill>
                  <a:srgbClr val="000000"/>
                </a:solidFill>
                <a:effectLst/>
                <a:latin typeface="system-ui"/>
                <a:ea typeface="Times New Roman" panose="02020603050405020304" pitchFamily="18" charset="0"/>
              </a:rPr>
              <a:t>Samson’s parents beheld the Beauty and Favor of the LORD Who gave permanence to the work of their hands.</a:t>
            </a:r>
            <a:endParaRPr lang="en-US" sz="3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4202443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1CD0CB6-0E69-C70F-A140-04154EC765A6}"/>
              </a:ext>
            </a:extLst>
          </p:cNvPr>
          <p:cNvSpPr txBox="1"/>
          <p:nvPr/>
        </p:nvSpPr>
        <p:spPr>
          <a:xfrm>
            <a:off x="1" y="145774"/>
            <a:ext cx="12258260" cy="11172289"/>
          </a:xfrm>
          <a:prstGeom prst="rect">
            <a:avLst/>
          </a:prstGeom>
          <a:noFill/>
        </p:spPr>
        <p:txBody>
          <a:bodyPr wrap="square">
            <a:spAutoFit/>
          </a:bodyPr>
          <a:lstStyle/>
          <a:p>
            <a:pPr algn="l"/>
            <a:r>
              <a:rPr lang="en-US" sz="3600" b="1" i="0" dirty="0">
                <a:solidFill>
                  <a:srgbClr val="000000"/>
                </a:solidFill>
                <a:effectLst/>
                <a:highlight>
                  <a:srgbClr val="FFFFFF"/>
                </a:highlight>
                <a:latin typeface="system-ui"/>
              </a:rPr>
              <a:t>13 </a:t>
            </a:r>
            <a:r>
              <a:rPr lang="en-US" sz="3600" b="0" i="0" dirty="0">
                <a:solidFill>
                  <a:srgbClr val="000000"/>
                </a:solidFill>
                <a:effectLst/>
                <a:highlight>
                  <a:srgbClr val="FFFFFF"/>
                </a:highlight>
                <a:latin typeface="system-ui"/>
              </a:rPr>
              <a:t>Now the sons of Israel again did evil in the sight of the </a:t>
            </a:r>
            <a:r>
              <a:rPr lang="en-US" sz="3600" b="0" i="0" cap="small" dirty="0">
                <a:solidFill>
                  <a:srgbClr val="000000"/>
                </a:solidFill>
                <a:effectLst/>
                <a:highlight>
                  <a:srgbClr val="FFFFFF"/>
                </a:highlight>
                <a:latin typeface="system-ui"/>
              </a:rPr>
              <a:t>Lord</a:t>
            </a:r>
            <a:r>
              <a:rPr lang="en-US" sz="3600" b="0" i="0" dirty="0">
                <a:solidFill>
                  <a:srgbClr val="000000"/>
                </a:solidFill>
                <a:effectLst/>
                <a:highlight>
                  <a:srgbClr val="FFFFFF"/>
                </a:highlight>
                <a:latin typeface="system-ui"/>
              </a:rPr>
              <a:t>, and the </a:t>
            </a:r>
            <a:r>
              <a:rPr lang="en-US" sz="3600" b="0" i="0" cap="small" dirty="0">
                <a:solidFill>
                  <a:srgbClr val="000000"/>
                </a:solidFill>
                <a:effectLst/>
                <a:highlight>
                  <a:srgbClr val="FFFFFF"/>
                </a:highlight>
                <a:latin typeface="system-ui"/>
              </a:rPr>
              <a:t>Lord</a:t>
            </a:r>
            <a:r>
              <a:rPr lang="en-US" sz="3600" b="0" i="0" dirty="0">
                <a:solidFill>
                  <a:srgbClr val="000000"/>
                </a:solidFill>
                <a:effectLst/>
                <a:highlight>
                  <a:srgbClr val="FFFFFF"/>
                </a:highlight>
                <a:latin typeface="system-ui"/>
              </a:rPr>
              <a:t> handed them over to the Philistines for forty years.</a:t>
            </a:r>
          </a:p>
          <a:p>
            <a:pPr algn="l"/>
            <a:r>
              <a:rPr lang="en-US" sz="3600" b="1" i="0" baseline="30000" dirty="0">
                <a:solidFill>
                  <a:srgbClr val="000000"/>
                </a:solidFill>
                <a:effectLst/>
                <a:highlight>
                  <a:srgbClr val="FFFFFF"/>
                </a:highlight>
                <a:latin typeface="system-ui"/>
              </a:rPr>
              <a:t>2 </a:t>
            </a:r>
            <a:r>
              <a:rPr lang="en-US" sz="3600" b="0" i="0" dirty="0">
                <a:solidFill>
                  <a:srgbClr val="000000"/>
                </a:solidFill>
                <a:effectLst/>
                <a:highlight>
                  <a:srgbClr val="FFFFFF"/>
                </a:highlight>
                <a:latin typeface="system-ui"/>
              </a:rPr>
              <a:t>And there was a man of </a:t>
            </a:r>
            <a:r>
              <a:rPr lang="en-US" sz="3600" b="0" i="0" dirty="0" err="1">
                <a:solidFill>
                  <a:srgbClr val="000000"/>
                </a:solidFill>
                <a:effectLst/>
                <a:highlight>
                  <a:srgbClr val="FFFFFF"/>
                </a:highlight>
                <a:latin typeface="system-ui"/>
              </a:rPr>
              <a:t>Zorah</a:t>
            </a:r>
            <a:r>
              <a:rPr lang="en-US" sz="3600" b="0" i="0" dirty="0">
                <a:solidFill>
                  <a:srgbClr val="000000"/>
                </a:solidFill>
                <a:effectLst/>
                <a:highlight>
                  <a:srgbClr val="FFFFFF"/>
                </a:highlight>
                <a:latin typeface="system-ui"/>
              </a:rPr>
              <a:t>, of the family of the Danites, whose name was Manoah; and his wife was infertile and had not given birth </a:t>
            </a:r>
            <a:r>
              <a:rPr lang="en-US" sz="3600" b="0" i="1" dirty="0">
                <a:solidFill>
                  <a:srgbClr val="000000"/>
                </a:solidFill>
                <a:effectLst/>
                <a:highlight>
                  <a:srgbClr val="FFFFFF"/>
                </a:highlight>
                <a:latin typeface="system-ui"/>
              </a:rPr>
              <a:t>to any children</a:t>
            </a:r>
            <a:r>
              <a:rPr lang="en-US" sz="3600" b="0" i="0" dirty="0">
                <a:solidFill>
                  <a:srgbClr val="000000"/>
                </a:solidFill>
                <a:effectLst/>
                <a:highlight>
                  <a:srgbClr val="FFFFFF"/>
                </a:highlight>
                <a:latin typeface="system-ui"/>
              </a:rPr>
              <a:t>. </a:t>
            </a:r>
            <a:r>
              <a:rPr lang="en-US" sz="3600" b="1" i="0" baseline="30000" dirty="0">
                <a:solidFill>
                  <a:srgbClr val="000000"/>
                </a:solidFill>
                <a:effectLst/>
                <a:highlight>
                  <a:srgbClr val="FFFFFF"/>
                </a:highlight>
                <a:latin typeface="system-ui"/>
              </a:rPr>
              <a:t>3 </a:t>
            </a:r>
            <a:r>
              <a:rPr lang="en-US" sz="3600" b="0" i="0" dirty="0">
                <a:solidFill>
                  <a:srgbClr val="000000"/>
                </a:solidFill>
                <a:effectLst/>
                <a:highlight>
                  <a:srgbClr val="FFFFFF"/>
                </a:highlight>
                <a:latin typeface="system-ui"/>
              </a:rPr>
              <a:t>Then the angel of the </a:t>
            </a:r>
            <a:r>
              <a:rPr lang="en-US" sz="3600" b="0" i="0" cap="small" dirty="0">
                <a:solidFill>
                  <a:srgbClr val="000000"/>
                </a:solidFill>
                <a:effectLst/>
                <a:highlight>
                  <a:srgbClr val="FFFFFF"/>
                </a:highlight>
                <a:latin typeface="system-ui"/>
              </a:rPr>
              <a:t>Lord</a:t>
            </a:r>
            <a:r>
              <a:rPr lang="en-US" sz="3600" b="0" i="0" dirty="0">
                <a:solidFill>
                  <a:srgbClr val="000000"/>
                </a:solidFill>
                <a:effectLst/>
                <a:highlight>
                  <a:srgbClr val="FFFFFF"/>
                </a:highlight>
                <a:latin typeface="system-ui"/>
              </a:rPr>
              <a:t> appeared to the woman and said to her, “Behold now, you are infertile and have not given birth; but you will conceive and give birth to a son. </a:t>
            </a:r>
            <a:r>
              <a:rPr lang="en-US" sz="3600" b="1" i="0" baseline="30000" dirty="0">
                <a:solidFill>
                  <a:srgbClr val="000000"/>
                </a:solidFill>
                <a:effectLst/>
                <a:highlight>
                  <a:srgbClr val="FFFFFF"/>
                </a:highlight>
                <a:latin typeface="system-ui"/>
              </a:rPr>
              <a:t>4 </a:t>
            </a:r>
            <a:r>
              <a:rPr lang="en-US" sz="3600" b="0" i="0" dirty="0">
                <a:solidFill>
                  <a:srgbClr val="000000"/>
                </a:solidFill>
                <a:effectLst/>
                <a:highlight>
                  <a:srgbClr val="FFFFFF"/>
                </a:highlight>
                <a:latin typeface="system-ui"/>
              </a:rPr>
              <a:t>And now, be careful not to drink wine or strong drink, nor eat any </a:t>
            </a:r>
            <a:r>
              <a:rPr lang="en-US" sz="3600" b="0" i="0" baseline="30000" dirty="0">
                <a:solidFill>
                  <a:srgbClr val="000000"/>
                </a:solidFill>
                <a:effectLst/>
                <a:highlight>
                  <a:srgbClr val="FFFFFF"/>
                </a:highlight>
                <a:latin typeface="system-ui"/>
              </a:rPr>
              <a:t>[</a:t>
            </a:r>
            <a:r>
              <a:rPr lang="en-US" sz="3600" b="0" i="0" baseline="30000" dirty="0">
                <a:solidFill>
                  <a:srgbClr val="4A4A4A"/>
                </a:solidFill>
                <a:effectLst/>
                <a:highlight>
                  <a:srgbClr val="FFFFFF"/>
                </a:highlight>
                <a:latin typeface="system-ui"/>
                <a:hlinkClick r:id="rId2" tooltip="See footnote a"/>
              </a:rPr>
              <a:t>a</a:t>
            </a:r>
            <a:r>
              <a:rPr lang="en-US" sz="3600" b="0" i="0" baseline="30000" dirty="0">
                <a:solidFill>
                  <a:srgbClr val="000000"/>
                </a:solidFill>
                <a:effectLst/>
                <a:highlight>
                  <a:srgbClr val="FFFFFF"/>
                </a:highlight>
                <a:latin typeface="system-ui"/>
              </a:rPr>
              <a:t>]</a:t>
            </a:r>
            <a:r>
              <a:rPr lang="en-US" sz="3600" b="0" i="0" dirty="0">
                <a:solidFill>
                  <a:srgbClr val="000000"/>
                </a:solidFill>
                <a:effectLst/>
                <a:highlight>
                  <a:srgbClr val="FFFFFF"/>
                </a:highlight>
                <a:latin typeface="system-ui"/>
              </a:rPr>
              <a:t>unclean thing. </a:t>
            </a:r>
            <a:r>
              <a:rPr lang="en-US" sz="3600" b="1" i="0" baseline="30000" dirty="0">
                <a:solidFill>
                  <a:srgbClr val="000000"/>
                </a:solidFill>
                <a:effectLst/>
                <a:highlight>
                  <a:srgbClr val="FFFFFF"/>
                </a:highlight>
                <a:latin typeface="system-ui"/>
              </a:rPr>
              <a:t>5 </a:t>
            </a:r>
            <a:r>
              <a:rPr lang="en-US" sz="3600" b="0" i="0" dirty="0">
                <a:solidFill>
                  <a:srgbClr val="000000"/>
                </a:solidFill>
                <a:effectLst/>
                <a:highlight>
                  <a:srgbClr val="FFFFFF"/>
                </a:highlight>
                <a:latin typeface="system-ui"/>
              </a:rPr>
              <a:t>For behold, you will conceive and give birth to a son, and no razor shall come upon his head, for the boy shall be a Nazirite to God from the womb; and he will begin to save Israel from the hands of the Philistines.” </a:t>
            </a:r>
            <a:r>
              <a:rPr lang="en-US" sz="3600" b="1" i="0" baseline="30000" dirty="0">
                <a:solidFill>
                  <a:srgbClr val="000000"/>
                </a:solidFill>
                <a:effectLst/>
                <a:highlight>
                  <a:srgbClr val="FFFFFF"/>
                </a:highlight>
                <a:latin typeface="system-ui"/>
              </a:rPr>
              <a:t>6 </a:t>
            </a:r>
            <a:r>
              <a:rPr lang="en-US" sz="3600" b="0" i="0" dirty="0">
                <a:solidFill>
                  <a:srgbClr val="000000"/>
                </a:solidFill>
                <a:effectLst/>
                <a:highlight>
                  <a:srgbClr val="FFFFFF"/>
                </a:highlight>
                <a:latin typeface="system-ui"/>
              </a:rPr>
              <a:t>Then the woman came and told her husband, saying, “A man of God came to me, and his appearance was like the appearance of the angel of God, very awesome. So I did not ask him where he </a:t>
            </a:r>
            <a:r>
              <a:rPr lang="en-US" sz="3600" b="0" i="1" dirty="0">
                <a:solidFill>
                  <a:srgbClr val="000000"/>
                </a:solidFill>
                <a:effectLst/>
                <a:highlight>
                  <a:srgbClr val="FFFFFF"/>
                </a:highlight>
                <a:latin typeface="system-ui"/>
              </a:rPr>
              <a:t>came</a:t>
            </a:r>
            <a:r>
              <a:rPr lang="en-US" sz="3600" b="0" i="0" dirty="0">
                <a:solidFill>
                  <a:srgbClr val="000000"/>
                </a:solidFill>
                <a:effectLst/>
                <a:highlight>
                  <a:srgbClr val="FFFFFF"/>
                </a:highlight>
                <a:latin typeface="system-ui"/>
              </a:rPr>
              <a:t> from, nor did he tell me his name. </a:t>
            </a:r>
            <a:r>
              <a:rPr lang="en-US" sz="3600" b="1" i="0" baseline="30000" dirty="0">
                <a:solidFill>
                  <a:srgbClr val="000000"/>
                </a:solidFill>
                <a:effectLst/>
                <a:highlight>
                  <a:srgbClr val="FFFFFF"/>
                </a:highlight>
                <a:latin typeface="system-ui"/>
              </a:rPr>
              <a:t>7 </a:t>
            </a:r>
            <a:r>
              <a:rPr lang="en-US" sz="3600" b="0" i="0" dirty="0">
                <a:solidFill>
                  <a:srgbClr val="000000"/>
                </a:solidFill>
                <a:effectLst/>
                <a:highlight>
                  <a:srgbClr val="FFFFFF"/>
                </a:highlight>
                <a:latin typeface="system-ui"/>
              </a:rPr>
              <a:t>But he said to me, ‘Behold, you shall conceive and give birth to a son, and now you shall not drink wine or strong drink, nor eat any </a:t>
            </a:r>
            <a:r>
              <a:rPr lang="en-US" sz="3600" b="0" i="0" baseline="30000" dirty="0">
                <a:solidFill>
                  <a:srgbClr val="000000"/>
                </a:solidFill>
                <a:effectLst/>
                <a:highlight>
                  <a:srgbClr val="FFFFFF"/>
                </a:highlight>
                <a:latin typeface="system-ui"/>
              </a:rPr>
              <a:t>[</a:t>
            </a:r>
            <a:r>
              <a:rPr lang="en-US" sz="3600" b="0" i="0" baseline="30000" dirty="0">
                <a:solidFill>
                  <a:srgbClr val="4A4A4A"/>
                </a:solidFill>
                <a:effectLst/>
                <a:highlight>
                  <a:srgbClr val="FFFFFF"/>
                </a:highlight>
                <a:latin typeface="system-ui"/>
                <a:hlinkClick r:id="rId3" tooltip="See footnote b"/>
              </a:rPr>
              <a:t>b</a:t>
            </a:r>
            <a:r>
              <a:rPr lang="en-US" sz="3600" b="0" i="0" baseline="30000" dirty="0">
                <a:solidFill>
                  <a:srgbClr val="000000"/>
                </a:solidFill>
                <a:effectLst/>
                <a:highlight>
                  <a:srgbClr val="FFFFFF"/>
                </a:highlight>
                <a:latin typeface="system-ui"/>
              </a:rPr>
              <a:t>]</a:t>
            </a:r>
            <a:r>
              <a:rPr lang="en-US" sz="3600" b="0" i="0" dirty="0">
                <a:solidFill>
                  <a:srgbClr val="000000"/>
                </a:solidFill>
                <a:effectLst/>
                <a:highlight>
                  <a:srgbClr val="FFFFFF"/>
                </a:highlight>
                <a:latin typeface="system-ui"/>
              </a:rPr>
              <a:t>unclean thing, for the boy shall be a Nazirite to God from the womb to the day of his death.’”</a:t>
            </a:r>
          </a:p>
        </p:txBody>
      </p:sp>
    </p:spTree>
    <p:extLst>
      <p:ext uri="{BB962C8B-B14F-4D97-AF65-F5344CB8AC3E}">
        <p14:creationId xmlns:p14="http://schemas.microsoft.com/office/powerpoint/2010/main" val="189266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BD7C38-504F-14EE-C315-76CCCC133D8A}"/>
              </a:ext>
            </a:extLst>
          </p:cNvPr>
          <p:cNvSpPr txBox="1"/>
          <p:nvPr/>
        </p:nvSpPr>
        <p:spPr>
          <a:xfrm>
            <a:off x="-172277" y="318051"/>
            <a:ext cx="12251634" cy="8956298"/>
          </a:xfrm>
          <a:prstGeom prst="rect">
            <a:avLst/>
          </a:prstGeom>
          <a:noFill/>
        </p:spPr>
        <p:txBody>
          <a:bodyPr wrap="square">
            <a:spAutoFit/>
          </a:bodyPr>
          <a:lstStyle/>
          <a:p>
            <a:pPr algn="l"/>
            <a:r>
              <a:rPr lang="en-US" sz="3200" b="1" i="0" baseline="30000" dirty="0">
                <a:solidFill>
                  <a:srgbClr val="000000"/>
                </a:solidFill>
                <a:effectLst/>
                <a:highlight>
                  <a:srgbClr val="FFFFFF"/>
                </a:highlight>
                <a:latin typeface="system-ui"/>
              </a:rPr>
              <a:t>8 </a:t>
            </a:r>
            <a:r>
              <a:rPr lang="en-US" sz="3200" b="0" i="0" dirty="0">
                <a:solidFill>
                  <a:srgbClr val="000000"/>
                </a:solidFill>
                <a:effectLst/>
                <a:highlight>
                  <a:srgbClr val="FFFFFF"/>
                </a:highlight>
                <a:latin typeface="system-ui"/>
              </a:rPr>
              <a:t>Then Manoah pleaded with the </a:t>
            </a:r>
            <a:r>
              <a:rPr lang="en-US" sz="3200" b="0" i="0" cap="small" dirty="0">
                <a:solidFill>
                  <a:srgbClr val="000000"/>
                </a:solidFill>
                <a:effectLst/>
                <a:highlight>
                  <a:srgbClr val="FFFFFF"/>
                </a:highlight>
                <a:latin typeface="system-ui"/>
              </a:rPr>
              <a:t>Lord</a:t>
            </a:r>
            <a:r>
              <a:rPr lang="en-US" sz="3200" b="0" i="0" dirty="0">
                <a:solidFill>
                  <a:srgbClr val="000000"/>
                </a:solidFill>
                <a:effectLst/>
                <a:highlight>
                  <a:srgbClr val="FFFFFF"/>
                </a:highlight>
                <a:latin typeface="system-ui"/>
              </a:rPr>
              <a:t> and said, “Lord, please let the man of God whom You have sent come to us again so that he may teach us what we are to do for the boy who is to be born.” </a:t>
            </a:r>
            <a:r>
              <a:rPr lang="en-US" sz="3200" b="1" i="0" baseline="30000" dirty="0">
                <a:solidFill>
                  <a:srgbClr val="000000"/>
                </a:solidFill>
                <a:effectLst/>
                <a:highlight>
                  <a:srgbClr val="FFFFFF"/>
                </a:highlight>
                <a:latin typeface="system-ui"/>
              </a:rPr>
              <a:t>9 </a:t>
            </a:r>
            <a:r>
              <a:rPr lang="en-US" sz="3200" b="0" i="0" dirty="0">
                <a:solidFill>
                  <a:srgbClr val="000000"/>
                </a:solidFill>
                <a:effectLst/>
                <a:highlight>
                  <a:srgbClr val="FFFFFF"/>
                </a:highlight>
                <a:latin typeface="system-ui"/>
              </a:rPr>
              <a:t>And God listened to the voice of Manoah; and the angel of God came again to the woman as she was sitting in the field, but Manoah her husband was not with her. </a:t>
            </a:r>
            <a:r>
              <a:rPr lang="en-US" sz="3200" b="1" i="0" baseline="30000" dirty="0">
                <a:solidFill>
                  <a:srgbClr val="000000"/>
                </a:solidFill>
                <a:effectLst/>
                <a:highlight>
                  <a:srgbClr val="FFFFFF"/>
                </a:highlight>
                <a:latin typeface="system-ui"/>
              </a:rPr>
              <a:t>10 </a:t>
            </a:r>
            <a:r>
              <a:rPr lang="en-US" sz="3200" b="0" i="0" dirty="0">
                <a:solidFill>
                  <a:srgbClr val="000000"/>
                </a:solidFill>
                <a:effectLst/>
                <a:highlight>
                  <a:srgbClr val="FFFFFF"/>
                </a:highlight>
                <a:latin typeface="system-ui"/>
              </a:rPr>
              <a:t>So the woman hurried and ran, and told her </a:t>
            </a:r>
            <a:r>
              <a:rPr lang="en-US" sz="3200" b="0" i="0" baseline="30000" dirty="0">
                <a:solidFill>
                  <a:srgbClr val="000000"/>
                </a:solidFill>
                <a:effectLst/>
                <a:highlight>
                  <a:srgbClr val="FFFFFF"/>
                </a:highlight>
                <a:latin typeface="system-ui"/>
              </a:rPr>
              <a:t>[</a:t>
            </a:r>
            <a:r>
              <a:rPr lang="en-US" sz="3200" b="0" i="0" baseline="30000" dirty="0">
                <a:solidFill>
                  <a:srgbClr val="4A4A4A"/>
                </a:solidFill>
                <a:effectLst/>
                <a:highlight>
                  <a:srgbClr val="FFFFFF"/>
                </a:highlight>
                <a:latin typeface="system-ui"/>
                <a:hlinkClick r:id="rId2" tooltip="See footnote c"/>
              </a:rPr>
              <a:t>c</a:t>
            </a:r>
            <a:r>
              <a:rPr lang="en-US" sz="3200" b="0" i="0" baseline="30000" dirty="0">
                <a:solidFill>
                  <a:srgbClr val="000000"/>
                </a:solidFill>
                <a:effectLst/>
                <a:highlight>
                  <a:srgbClr val="FFFFFF"/>
                </a:highlight>
                <a:latin typeface="system-ui"/>
              </a:rPr>
              <a:t>]</a:t>
            </a:r>
            <a:r>
              <a:rPr lang="en-US" sz="3200" b="0" i="0" dirty="0">
                <a:solidFill>
                  <a:srgbClr val="000000"/>
                </a:solidFill>
                <a:effectLst/>
                <a:highlight>
                  <a:srgbClr val="FFFFFF"/>
                </a:highlight>
                <a:latin typeface="system-ui"/>
              </a:rPr>
              <a:t>husband, “Behold, the man who </a:t>
            </a:r>
            <a:r>
              <a:rPr lang="en-US" sz="3200" b="0" i="0" baseline="30000" dirty="0">
                <a:solidFill>
                  <a:srgbClr val="000000"/>
                </a:solidFill>
                <a:effectLst/>
                <a:highlight>
                  <a:srgbClr val="FFFFFF"/>
                </a:highlight>
                <a:latin typeface="system-ui"/>
              </a:rPr>
              <a:t>[</a:t>
            </a:r>
            <a:r>
              <a:rPr lang="en-US" sz="3200" b="0" i="0" baseline="30000" dirty="0">
                <a:solidFill>
                  <a:srgbClr val="4A4A4A"/>
                </a:solidFill>
                <a:effectLst/>
                <a:highlight>
                  <a:srgbClr val="FFFFFF"/>
                </a:highlight>
                <a:latin typeface="system-ui"/>
                <a:hlinkClick r:id="rId3" tooltip="See footnote d"/>
              </a:rPr>
              <a:t>d</a:t>
            </a:r>
            <a:r>
              <a:rPr lang="en-US" sz="3200" b="0" i="0" baseline="30000" dirty="0">
                <a:solidFill>
                  <a:srgbClr val="000000"/>
                </a:solidFill>
                <a:effectLst/>
                <a:highlight>
                  <a:srgbClr val="FFFFFF"/>
                </a:highlight>
                <a:latin typeface="system-ui"/>
              </a:rPr>
              <a:t>]</a:t>
            </a:r>
            <a:r>
              <a:rPr lang="en-US" sz="3200" b="0" i="0" dirty="0">
                <a:solidFill>
                  <a:srgbClr val="000000"/>
                </a:solidFill>
                <a:effectLst/>
                <a:highlight>
                  <a:srgbClr val="FFFFFF"/>
                </a:highlight>
                <a:latin typeface="system-ui"/>
              </a:rPr>
              <a:t>came the </a:t>
            </a:r>
            <a:r>
              <a:rPr lang="en-US" sz="3200" b="0" i="1" dirty="0">
                <a:solidFill>
                  <a:srgbClr val="000000"/>
                </a:solidFill>
                <a:effectLst/>
                <a:highlight>
                  <a:srgbClr val="FFFFFF"/>
                </a:highlight>
                <a:latin typeface="system-ui"/>
              </a:rPr>
              <a:t>other</a:t>
            </a:r>
            <a:r>
              <a:rPr lang="en-US" sz="3200" b="0" i="0" dirty="0">
                <a:solidFill>
                  <a:srgbClr val="000000"/>
                </a:solidFill>
                <a:effectLst/>
                <a:highlight>
                  <a:srgbClr val="FFFFFF"/>
                </a:highlight>
                <a:latin typeface="system-ui"/>
              </a:rPr>
              <a:t> day has appeared to me!” </a:t>
            </a:r>
            <a:r>
              <a:rPr lang="en-US" sz="3200" b="1" i="0" baseline="30000" dirty="0">
                <a:solidFill>
                  <a:srgbClr val="000000"/>
                </a:solidFill>
                <a:effectLst/>
                <a:highlight>
                  <a:srgbClr val="FFFFFF"/>
                </a:highlight>
                <a:latin typeface="system-ui"/>
              </a:rPr>
              <a:t>11 </a:t>
            </a:r>
            <a:r>
              <a:rPr lang="en-US" sz="3200" b="0" i="0" dirty="0">
                <a:solidFill>
                  <a:srgbClr val="000000"/>
                </a:solidFill>
                <a:effectLst/>
                <a:highlight>
                  <a:srgbClr val="FFFFFF"/>
                </a:highlight>
                <a:latin typeface="system-ui"/>
              </a:rPr>
              <a:t>So Manoah got up and followed his wife, and when he came to the man he said to him, “Are you the man who spoke to the woman?” And he said, “I am.” </a:t>
            </a:r>
            <a:r>
              <a:rPr lang="en-US" sz="3200" b="1" i="0" baseline="30000" dirty="0">
                <a:solidFill>
                  <a:srgbClr val="000000"/>
                </a:solidFill>
                <a:effectLst/>
                <a:highlight>
                  <a:srgbClr val="FFFFFF"/>
                </a:highlight>
                <a:latin typeface="system-ui"/>
              </a:rPr>
              <a:t>12 </a:t>
            </a:r>
            <a:r>
              <a:rPr lang="en-US" sz="3200" b="0" i="0" dirty="0">
                <a:solidFill>
                  <a:srgbClr val="000000"/>
                </a:solidFill>
                <a:effectLst/>
                <a:highlight>
                  <a:srgbClr val="FFFFFF"/>
                </a:highlight>
                <a:latin typeface="system-ui"/>
              </a:rPr>
              <a:t>Then Manoah said, “Now </a:t>
            </a:r>
            <a:r>
              <a:rPr lang="en-US" sz="3200" b="0" i="1" dirty="0">
                <a:solidFill>
                  <a:srgbClr val="000000"/>
                </a:solidFill>
                <a:effectLst/>
                <a:highlight>
                  <a:srgbClr val="FFFFFF"/>
                </a:highlight>
                <a:latin typeface="system-ui"/>
              </a:rPr>
              <a:t>when</a:t>
            </a:r>
            <a:r>
              <a:rPr lang="en-US" sz="3200" b="0" i="0" dirty="0">
                <a:solidFill>
                  <a:srgbClr val="000000"/>
                </a:solidFill>
                <a:effectLst/>
                <a:highlight>
                  <a:srgbClr val="FFFFFF"/>
                </a:highlight>
                <a:latin typeface="system-ui"/>
              </a:rPr>
              <a:t> your words </a:t>
            </a:r>
            <a:r>
              <a:rPr lang="en-US" sz="3200" b="0" i="0" baseline="30000" dirty="0">
                <a:solidFill>
                  <a:srgbClr val="000000"/>
                </a:solidFill>
                <a:effectLst/>
                <a:highlight>
                  <a:srgbClr val="FFFFFF"/>
                </a:highlight>
                <a:latin typeface="system-ui"/>
              </a:rPr>
              <a:t>[</a:t>
            </a:r>
            <a:r>
              <a:rPr lang="en-US" sz="3200" b="0" i="0" baseline="30000" dirty="0">
                <a:solidFill>
                  <a:srgbClr val="4A4A4A"/>
                </a:solidFill>
                <a:effectLst/>
                <a:highlight>
                  <a:srgbClr val="FFFFFF"/>
                </a:highlight>
                <a:latin typeface="system-ui"/>
                <a:hlinkClick r:id="rId4" tooltip="See footnote e"/>
              </a:rPr>
              <a:t>e</a:t>
            </a:r>
            <a:r>
              <a:rPr lang="en-US" sz="3200" b="0" i="0" baseline="30000" dirty="0">
                <a:solidFill>
                  <a:srgbClr val="000000"/>
                </a:solidFill>
                <a:effectLst/>
                <a:highlight>
                  <a:srgbClr val="FFFFFF"/>
                </a:highlight>
                <a:latin typeface="system-ui"/>
              </a:rPr>
              <a:t>]</a:t>
            </a:r>
            <a:r>
              <a:rPr lang="en-US" sz="3200" b="0" i="0" dirty="0">
                <a:solidFill>
                  <a:srgbClr val="000000"/>
                </a:solidFill>
                <a:effectLst/>
                <a:highlight>
                  <a:srgbClr val="FFFFFF"/>
                </a:highlight>
                <a:latin typeface="system-ui"/>
              </a:rPr>
              <a:t>are fulfilled, what shall be the boy’s way of life and his vocation?” </a:t>
            </a:r>
            <a:r>
              <a:rPr lang="en-US" sz="3200" b="1" i="0" baseline="30000" dirty="0">
                <a:solidFill>
                  <a:srgbClr val="000000"/>
                </a:solidFill>
                <a:effectLst/>
                <a:highlight>
                  <a:srgbClr val="FFFFFF"/>
                </a:highlight>
                <a:latin typeface="system-ui"/>
              </a:rPr>
              <a:t>13 </a:t>
            </a:r>
            <a:r>
              <a:rPr lang="en-US" sz="3200" b="0" i="0" dirty="0">
                <a:solidFill>
                  <a:srgbClr val="000000"/>
                </a:solidFill>
                <a:effectLst/>
                <a:highlight>
                  <a:srgbClr val="FFFFFF"/>
                </a:highlight>
                <a:latin typeface="system-ui"/>
              </a:rPr>
              <a:t>And the angel of the </a:t>
            </a:r>
            <a:r>
              <a:rPr lang="en-US" sz="3200" b="0" i="0" cap="small" dirty="0">
                <a:solidFill>
                  <a:srgbClr val="000000"/>
                </a:solidFill>
                <a:effectLst/>
                <a:highlight>
                  <a:srgbClr val="FFFFFF"/>
                </a:highlight>
                <a:latin typeface="system-ui"/>
              </a:rPr>
              <a:t>Lord</a:t>
            </a:r>
            <a:r>
              <a:rPr lang="en-US" sz="3200" b="0" i="0" dirty="0">
                <a:solidFill>
                  <a:srgbClr val="000000"/>
                </a:solidFill>
                <a:effectLst/>
                <a:highlight>
                  <a:srgbClr val="FFFFFF"/>
                </a:highlight>
                <a:latin typeface="system-ui"/>
              </a:rPr>
              <a:t> said to Manoah, “The woman shall pay attention </a:t>
            </a:r>
            <a:r>
              <a:rPr lang="en-US" sz="3200" b="0" i="0" baseline="30000" dirty="0">
                <a:solidFill>
                  <a:srgbClr val="000000"/>
                </a:solidFill>
                <a:effectLst/>
                <a:highlight>
                  <a:srgbClr val="FFFFFF"/>
                </a:highlight>
                <a:latin typeface="system-ui"/>
              </a:rPr>
              <a:t>[</a:t>
            </a:r>
            <a:r>
              <a:rPr lang="en-US" sz="3200" b="0" i="0" baseline="30000" dirty="0">
                <a:solidFill>
                  <a:srgbClr val="4A4A4A"/>
                </a:solidFill>
                <a:effectLst/>
                <a:highlight>
                  <a:srgbClr val="FFFFFF"/>
                </a:highlight>
                <a:latin typeface="system-ui"/>
                <a:hlinkClick r:id="rId5" tooltip="See footnote f"/>
              </a:rPr>
              <a:t>f</a:t>
            </a:r>
            <a:r>
              <a:rPr lang="en-US" sz="3200" b="0" i="0" baseline="30000" dirty="0">
                <a:solidFill>
                  <a:srgbClr val="000000"/>
                </a:solidFill>
                <a:effectLst/>
                <a:highlight>
                  <a:srgbClr val="FFFFFF"/>
                </a:highlight>
                <a:latin typeface="system-ui"/>
              </a:rPr>
              <a:t>]</a:t>
            </a:r>
            <a:r>
              <a:rPr lang="en-US" sz="3200" b="0" i="0" dirty="0">
                <a:solidFill>
                  <a:srgbClr val="000000"/>
                </a:solidFill>
                <a:effectLst/>
                <a:highlight>
                  <a:srgbClr val="FFFFFF"/>
                </a:highlight>
                <a:latin typeface="system-ui"/>
              </a:rPr>
              <a:t>to all that I said. </a:t>
            </a:r>
            <a:r>
              <a:rPr lang="en-US" sz="3200" b="1" i="0" baseline="30000" dirty="0">
                <a:solidFill>
                  <a:srgbClr val="000000"/>
                </a:solidFill>
                <a:effectLst/>
                <a:highlight>
                  <a:srgbClr val="FFFFFF"/>
                </a:highlight>
                <a:latin typeface="system-ui"/>
              </a:rPr>
              <a:t>14 </a:t>
            </a:r>
            <a:r>
              <a:rPr lang="en-US" sz="3200" b="0" i="0" dirty="0">
                <a:solidFill>
                  <a:srgbClr val="000000"/>
                </a:solidFill>
                <a:effectLst/>
                <a:highlight>
                  <a:srgbClr val="FFFFFF"/>
                </a:highlight>
                <a:latin typeface="system-ui"/>
              </a:rPr>
              <a:t>She shall not eat anything that comes from the vine nor drink wine or strong drink, nor eat any unclean thing; she shall keep all that I commanded.”</a:t>
            </a:r>
          </a:p>
          <a:p>
            <a:pPr algn="l"/>
            <a:r>
              <a:rPr lang="en-US" sz="3200" b="1" i="0" baseline="30000" dirty="0">
                <a:solidFill>
                  <a:srgbClr val="000000"/>
                </a:solidFill>
                <a:effectLst/>
                <a:highlight>
                  <a:srgbClr val="FFFFFF"/>
                </a:highlight>
                <a:latin typeface="system-ui"/>
              </a:rPr>
              <a:t>15 </a:t>
            </a:r>
            <a:r>
              <a:rPr lang="en-US" sz="3200" b="0" i="0" dirty="0">
                <a:solidFill>
                  <a:srgbClr val="000000"/>
                </a:solidFill>
                <a:effectLst/>
                <a:highlight>
                  <a:srgbClr val="FFFFFF"/>
                </a:highlight>
                <a:latin typeface="system-ui"/>
              </a:rPr>
              <a:t>Then Manoah said to the angel of the </a:t>
            </a:r>
            <a:r>
              <a:rPr lang="en-US" sz="3200" b="0" i="0" cap="small" dirty="0">
                <a:solidFill>
                  <a:srgbClr val="000000"/>
                </a:solidFill>
                <a:effectLst/>
                <a:highlight>
                  <a:srgbClr val="FFFFFF"/>
                </a:highlight>
                <a:latin typeface="system-ui"/>
              </a:rPr>
              <a:t>Lord</a:t>
            </a:r>
            <a:r>
              <a:rPr lang="en-US" sz="3200" b="0" i="0" dirty="0">
                <a:solidFill>
                  <a:srgbClr val="000000"/>
                </a:solidFill>
                <a:effectLst/>
                <a:highlight>
                  <a:srgbClr val="FFFFFF"/>
                </a:highlight>
                <a:latin typeface="system-ui"/>
              </a:rPr>
              <a:t>, “Please let us detain you so that we may prepare a young goat for you.” </a:t>
            </a:r>
            <a:r>
              <a:rPr lang="en-US" sz="3200" b="1" i="0" baseline="30000" dirty="0">
                <a:solidFill>
                  <a:srgbClr val="000000"/>
                </a:solidFill>
                <a:effectLst/>
                <a:highlight>
                  <a:srgbClr val="FFFFFF"/>
                </a:highlight>
                <a:latin typeface="system-ui"/>
              </a:rPr>
              <a:t>16 </a:t>
            </a:r>
            <a:r>
              <a:rPr lang="en-US" sz="3200" b="0" i="0" dirty="0">
                <a:solidFill>
                  <a:srgbClr val="000000"/>
                </a:solidFill>
                <a:effectLst/>
                <a:highlight>
                  <a:srgbClr val="FFFFFF"/>
                </a:highlight>
                <a:latin typeface="system-ui"/>
              </a:rPr>
              <a:t>But the angel of the </a:t>
            </a:r>
            <a:r>
              <a:rPr lang="en-US" sz="3200" b="0" i="0" cap="small" dirty="0">
                <a:solidFill>
                  <a:srgbClr val="000000"/>
                </a:solidFill>
                <a:effectLst/>
                <a:highlight>
                  <a:srgbClr val="FFFFFF"/>
                </a:highlight>
                <a:latin typeface="system-ui"/>
              </a:rPr>
              <a:t>Lord</a:t>
            </a:r>
            <a:r>
              <a:rPr lang="en-US" sz="3200" b="0" i="0" dirty="0">
                <a:solidFill>
                  <a:srgbClr val="000000"/>
                </a:solidFill>
                <a:effectLst/>
                <a:highlight>
                  <a:srgbClr val="FFFFFF"/>
                </a:highlight>
                <a:latin typeface="system-ui"/>
              </a:rPr>
              <a:t> said to Manoah, </a:t>
            </a:r>
            <a:endParaRPr lang="en-US" b="0" i="0" dirty="0">
              <a:solidFill>
                <a:srgbClr val="000000"/>
              </a:solidFill>
              <a:effectLst/>
              <a:highlight>
                <a:srgbClr val="FFFFFF"/>
              </a:highlight>
              <a:latin typeface="system-ui"/>
            </a:endParaRPr>
          </a:p>
        </p:txBody>
      </p:sp>
    </p:spTree>
    <p:extLst>
      <p:ext uri="{BB962C8B-B14F-4D97-AF65-F5344CB8AC3E}">
        <p14:creationId xmlns:p14="http://schemas.microsoft.com/office/powerpoint/2010/main" val="1163825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E093C3-3680-345B-53A7-69A08DF57B35}"/>
              </a:ext>
            </a:extLst>
          </p:cNvPr>
          <p:cNvSpPr txBox="1"/>
          <p:nvPr/>
        </p:nvSpPr>
        <p:spPr>
          <a:xfrm>
            <a:off x="178903" y="197345"/>
            <a:ext cx="12013097" cy="12834283"/>
          </a:xfrm>
          <a:prstGeom prst="rect">
            <a:avLst/>
          </a:prstGeom>
          <a:noFill/>
        </p:spPr>
        <p:txBody>
          <a:bodyPr wrap="square">
            <a:spAutoFit/>
          </a:bodyPr>
          <a:lstStyle/>
          <a:p>
            <a:pPr algn="l"/>
            <a:r>
              <a:rPr lang="en-US" sz="3600" b="0" i="0" dirty="0">
                <a:solidFill>
                  <a:srgbClr val="000000"/>
                </a:solidFill>
                <a:effectLst/>
                <a:highlight>
                  <a:srgbClr val="FFFFFF"/>
                </a:highlight>
                <a:latin typeface="system-ui"/>
              </a:rPr>
              <a:t>“Though you detain me, I will not eat your </a:t>
            </a:r>
            <a:r>
              <a:rPr lang="en-US" sz="3600" b="0" i="0" baseline="30000" dirty="0">
                <a:solidFill>
                  <a:srgbClr val="000000"/>
                </a:solidFill>
                <a:effectLst/>
                <a:highlight>
                  <a:srgbClr val="FFFFFF"/>
                </a:highlight>
                <a:latin typeface="system-ui"/>
              </a:rPr>
              <a:t>[</a:t>
            </a:r>
            <a:r>
              <a:rPr lang="en-US" sz="3600" b="0" i="0" baseline="30000" dirty="0">
                <a:solidFill>
                  <a:srgbClr val="4A4A4A"/>
                </a:solidFill>
                <a:effectLst/>
                <a:highlight>
                  <a:srgbClr val="FFFFFF"/>
                </a:highlight>
                <a:latin typeface="system-ui"/>
                <a:hlinkClick r:id="rId2" tooltip="See footnote g"/>
              </a:rPr>
              <a:t>g</a:t>
            </a:r>
            <a:r>
              <a:rPr lang="en-US" sz="3600" b="0" i="0" baseline="30000" dirty="0">
                <a:solidFill>
                  <a:srgbClr val="000000"/>
                </a:solidFill>
                <a:effectLst/>
                <a:highlight>
                  <a:srgbClr val="FFFFFF"/>
                </a:highlight>
                <a:latin typeface="system-ui"/>
              </a:rPr>
              <a:t>]</a:t>
            </a:r>
            <a:r>
              <a:rPr lang="en-US" sz="3600" b="0" i="0" dirty="0">
                <a:solidFill>
                  <a:srgbClr val="000000"/>
                </a:solidFill>
                <a:effectLst/>
                <a:highlight>
                  <a:srgbClr val="FFFFFF"/>
                </a:highlight>
                <a:latin typeface="system-ui"/>
              </a:rPr>
              <a:t>food, but if you prepare a burnt offering, offer it to the </a:t>
            </a:r>
            <a:r>
              <a:rPr lang="en-US" sz="3600" b="0" i="0" cap="small" dirty="0">
                <a:solidFill>
                  <a:srgbClr val="000000"/>
                </a:solidFill>
                <a:effectLst/>
                <a:highlight>
                  <a:srgbClr val="FFFFFF"/>
                </a:highlight>
                <a:latin typeface="system-ui"/>
              </a:rPr>
              <a:t>Lord</a:t>
            </a:r>
            <a:r>
              <a:rPr lang="en-US" sz="3600" b="0" i="0" dirty="0">
                <a:solidFill>
                  <a:srgbClr val="000000"/>
                </a:solidFill>
                <a:effectLst/>
                <a:highlight>
                  <a:srgbClr val="FFFFFF"/>
                </a:highlight>
                <a:latin typeface="system-ui"/>
              </a:rPr>
              <a:t>.” For Manoah did not know that he was the angel of the </a:t>
            </a:r>
            <a:r>
              <a:rPr lang="en-US" sz="3600" b="0" i="0" cap="small" dirty="0">
                <a:solidFill>
                  <a:srgbClr val="000000"/>
                </a:solidFill>
                <a:effectLst/>
                <a:highlight>
                  <a:srgbClr val="FFFFFF"/>
                </a:highlight>
                <a:latin typeface="system-ui"/>
              </a:rPr>
              <a:t>Lord</a:t>
            </a:r>
            <a:r>
              <a:rPr lang="en-US" sz="3600" b="0" i="0" dirty="0">
                <a:solidFill>
                  <a:srgbClr val="000000"/>
                </a:solidFill>
                <a:effectLst/>
                <a:highlight>
                  <a:srgbClr val="FFFFFF"/>
                </a:highlight>
                <a:latin typeface="system-ui"/>
              </a:rPr>
              <a:t>. </a:t>
            </a:r>
            <a:r>
              <a:rPr lang="en-US" sz="3600" b="1" i="0" baseline="30000" dirty="0">
                <a:solidFill>
                  <a:srgbClr val="000000"/>
                </a:solidFill>
                <a:effectLst/>
                <a:highlight>
                  <a:srgbClr val="FFFFFF"/>
                </a:highlight>
                <a:latin typeface="system-ui"/>
              </a:rPr>
              <a:t>17 </a:t>
            </a:r>
            <a:r>
              <a:rPr lang="en-US" sz="3600" b="0" i="0" dirty="0">
                <a:solidFill>
                  <a:srgbClr val="000000"/>
                </a:solidFill>
                <a:effectLst/>
                <a:highlight>
                  <a:srgbClr val="FFFFFF"/>
                </a:highlight>
                <a:latin typeface="system-ui"/>
              </a:rPr>
              <a:t>And Manoah said to the angel of the </a:t>
            </a:r>
            <a:r>
              <a:rPr lang="en-US" sz="3600" b="0" i="0" cap="small" dirty="0">
                <a:solidFill>
                  <a:srgbClr val="000000"/>
                </a:solidFill>
                <a:effectLst/>
                <a:highlight>
                  <a:srgbClr val="FFFFFF"/>
                </a:highlight>
                <a:latin typeface="system-ui"/>
              </a:rPr>
              <a:t>Lord</a:t>
            </a:r>
            <a:r>
              <a:rPr lang="en-US" sz="3600" b="0" i="0" dirty="0">
                <a:solidFill>
                  <a:srgbClr val="000000"/>
                </a:solidFill>
                <a:effectLst/>
                <a:highlight>
                  <a:srgbClr val="FFFFFF"/>
                </a:highlight>
                <a:latin typeface="system-ui"/>
              </a:rPr>
              <a:t>, “What is your name, so that when your words </a:t>
            </a:r>
            <a:r>
              <a:rPr lang="en-US" sz="3600" b="0" i="0" baseline="30000" dirty="0">
                <a:solidFill>
                  <a:srgbClr val="000000"/>
                </a:solidFill>
                <a:effectLst/>
                <a:highlight>
                  <a:srgbClr val="FFFFFF"/>
                </a:highlight>
                <a:latin typeface="system-ui"/>
              </a:rPr>
              <a:t>[</a:t>
            </a:r>
            <a:r>
              <a:rPr lang="en-US" sz="3600" b="0" i="0" baseline="30000" dirty="0">
                <a:solidFill>
                  <a:srgbClr val="4A4A4A"/>
                </a:solidFill>
                <a:effectLst/>
                <a:highlight>
                  <a:srgbClr val="FFFFFF"/>
                </a:highlight>
                <a:latin typeface="system-ui"/>
                <a:hlinkClick r:id="rId3" tooltip="See footnote h"/>
              </a:rPr>
              <a:t>h</a:t>
            </a:r>
            <a:r>
              <a:rPr lang="en-US" sz="3600" b="0" i="0" baseline="30000" dirty="0">
                <a:solidFill>
                  <a:srgbClr val="000000"/>
                </a:solidFill>
                <a:effectLst/>
                <a:highlight>
                  <a:srgbClr val="FFFFFF"/>
                </a:highlight>
                <a:latin typeface="system-ui"/>
              </a:rPr>
              <a:t>]</a:t>
            </a:r>
            <a:r>
              <a:rPr lang="en-US" sz="3600" b="0" i="0" dirty="0">
                <a:solidFill>
                  <a:srgbClr val="000000"/>
                </a:solidFill>
                <a:effectLst/>
                <a:highlight>
                  <a:srgbClr val="FFFFFF"/>
                </a:highlight>
                <a:latin typeface="system-ui"/>
              </a:rPr>
              <a:t>are fulfilled, we may honor you?” </a:t>
            </a:r>
            <a:r>
              <a:rPr lang="en-US" sz="3600" b="1" i="0" baseline="30000" dirty="0">
                <a:solidFill>
                  <a:srgbClr val="000000"/>
                </a:solidFill>
                <a:effectLst/>
                <a:highlight>
                  <a:srgbClr val="FFFFFF"/>
                </a:highlight>
                <a:latin typeface="system-ui"/>
              </a:rPr>
              <a:t>18 </a:t>
            </a:r>
            <a:r>
              <a:rPr lang="en-US" sz="3600" b="0" i="0" dirty="0">
                <a:solidFill>
                  <a:srgbClr val="000000"/>
                </a:solidFill>
                <a:effectLst/>
                <a:highlight>
                  <a:srgbClr val="FFFFFF"/>
                </a:highlight>
                <a:latin typeface="system-ui"/>
              </a:rPr>
              <a:t>But the angel of the </a:t>
            </a:r>
            <a:r>
              <a:rPr lang="en-US" sz="3600" b="0" i="0" cap="small" dirty="0">
                <a:solidFill>
                  <a:srgbClr val="000000"/>
                </a:solidFill>
                <a:effectLst/>
                <a:highlight>
                  <a:srgbClr val="FFFFFF"/>
                </a:highlight>
                <a:latin typeface="system-ui"/>
              </a:rPr>
              <a:t>Lord</a:t>
            </a:r>
            <a:r>
              <a:rPr lang="en-US" sz="3600" b="0" i="0" dirty="0">
                <a:solidFill>
                  <a:srgbClr val="000000"/>
                </a:solidFill>
                <a:effectLst/>
                <a:highlight>
                  <a:srgbClr val="FFFFFF"/>
                </a:highlight>
                <a:latin typeface="system-ui"/>
              </a:rPr>
              <a:t> said to him, “Why do you ask my name, for it is </a:t>
            </a:r>
            <a:r>
              <a:rPr lang="en-US" sz="3600" b="0" i="0" baseline="30000" dirty="0">
                <a:solidFill>
                  <a:srgbClr val="000000"/>
                </a:solidFill>
                <a:effectLst/>
                <a:highlight>
                  <a:srgbClr val="FFFFFF"/>
                </a:highlight>
                <a:latin typeface="system-ui"/>
              </a:rPr>
              <a:t>[</a:t>
            </a:r>
            <a:r>
              <a:rPr lang="en-US" sz="3600" b="0" i="0" baseline="30000" dirty="0" err="1">
                <a:solidFill>
                  <a:srgbClr val="4A4A4A"/>
                </a:solidFill>
                <a:effectLst/>
                <a:highlight>
                  <a:srgbClr val="FFFFFF"/>
                </a:highlight>
                <a:latin typeface="system-ui"/>
                <a:hlinkClick r:id="rId4" tooltip="See footnote i"/>
              </a:rPr>
              <a:t>i</a:t>
            </a:r>
            <a:r>
              <a:rPr lang="en-US" sz="3600" b="0" i="0" baseline="30000" dirty="0">
                <a:solidFill>
                  <a:srgbClr val="000000"/>
                </a:solidFill>
                <a:effectLst/>
                <a:highlight>
                  <a:srgbClr val="FFFFFF"/>
                </a:highlight>
                <a:latin typeface="system-ui"/>
              </a:rPr>
              <a:t>]</a:t>
            </a:r>
            <a:r>
              <a:rPr lang="en-US" sz="3600" b="0" i="0" dirty="0">
                <a:solidFill>
                  <a:srgbClr val="000000"/>
                </a:solidFill>
                <a:effectLst/>
                <a:highlight>
                  <a:srgbClr val="FFFFFF"/>
                </a:highlight>
                <a:latin typeface="system-ui"/>
              </a:rPr>
              <a:t>wonderful?” </a:t>
            </a:r>
            <a:r>
              <a:rPr lang="en-US" sz="3600" b="1" i="0" baseline="30000" dirty="0">
                <a:solidFill>
                  <a:srgbClr val="000000"/>
                </a:solidFill>
                <a:effectLst/>
                <a:highlight>
                  <a:srgbClr val="FFFFFF"/>
                </a:highlight>
                <a:latin typeface="system-ui"/>
              </a:rPr>
              <a:t>19 </a:t>
            </a:r>
            <a:r>
              <a:rPr lang="en-US" sz="3600" b="0" i="0" dirty="0">
                <a:solidFill>
                  <a:srgbClr val="000000"/>
                </a:solidFill>
                <a:effectLst/>
                <a:highlight>
                  <a:srgbClr val="FFFFFF"/>
                </a:highlight>
                <a:latin typeface="system-ui"/>
              </a:rPr>
              <a:t>So Manoah took the young goat along with the grain offering and offered it on the rock to the </a:t>
            </a:r>
            <a:r>
              <a:rPr lang="en-US" sz="3600" b="0" i="0" cap="small" dirty="0">
                <a:solidFill>
                  <a:srgbClr val="000000"/>
                </a:solidFill>
                <a:effectLst/>
                <a:highlight>
                  <a:srgbClr val="FFFFFF"/>
                </a:highlight>
                <a:latin typeface="system-ui"/>
              </a:rPr>
              <a:t>Lord</a:t>
            </a:r>
            <a:r>
              <a:rPr lang="en-US" sz="3600" b="0" i="0" dirty="0">
                <a:solidFill>
                  <a:srgbClr val="000000"/>
                </a:solidFill>
                <a:effectLst/>
                <a:highlight>
                  <a:srgbClr val="FFFFFF"/>
                </a:highlight>
                <a:latin typeface="system-ui"/>
              </a:rPr>
              <a:t>; and He performed wonders while Manoah and his wife looked on. </a:t>
            </a:r>
            <a:r>
              <a:rPr lang="en-US" sz="3600" b="1" i="0" baseline="30000" dirty="0">
                <a:solidFill>
                  <a:srgbClr val="000000"/>
                </a:solidFill>
                <a:effectLst/>
                <a:highlight>
                  <a:srgbClr val="FFFFFF"/>
                </a:highlight>
                <a:latin typeface="system-ui"/>
              </a:rPr>
              <a:t>20 </a:t>
            </a:r>
            <a:r>
              <a:rPr lang="en-US" sz="3600" b="0" i="0" dirty="0">
                <a:solidFill>
                  <a:srgbClr val="000000"/>
                </a:solidFill>
                <a:effectLst/>
                <a:highlight>
                  <a:srgbClr val="FFFFFF"/>
                </a:highlight>
                <a:latin typeface="system-ui"/>
              </a:rPr>
              <a:t>For it came about when the flame went up from the altar toward heaven, that the angel of the </a:t>
            </a:r>
            <a:r>
              <a:rPr lang="en-US" sz="3600" b="0" i="0" cap="small" dirty="0">
                <a:solidFill>
                  <a:srgbClr val="000000"/>
                </a:solidFill>
                <a:effectLst/>
                <a:highlight>
                  <a:srgbClr val="FFFFFF"/>
                </a:highlight>
                <a:latin typeface="system-ui"/>
              </a:rPr>
              <a:t>Lord</a:t>
            </a:r>
            <a:r>
              <a:rPr lang="en-US" sz="3600" b="0" i="0" dirty="0">
                <a:solidFill>
                  <a:srgbClr val="000000"/>
                </a:solidFill>
                <a:effectLst/>
                <a:highlight>
                  <a:srgbClr val="FFFFFF"/>
                </a:highlight>
                <a:latin typeface="system-ui"/>
              </a:rPr>
              <a:t> ascended in the flame of the altar. When Manoah and his wife saw </a:t>
            </a:r>
            <a:r>
              <a:rPr lang="en-US" sz="3600" b="0" i="1" dirty="0">
                <a:solidFill>
                  <a:srgbClr val="000000"/>
                </a:solidFill>
                <a:effectLst/>
                <a:highlight>
                  <a:srgbClr val="FFFFFF"/>
                </a:highlight>
                <a:latin typeface="system-ui"/>
              </a:rPr>
              <a:t>this</a:t>
            </a:r>
            <a:r>
              <a:rPr lang="en-US" sz="3600" b="0" i="0" dirty="0">
                <a:solidFill>
                  <a:srgbClr val="000000"/>
                </a:solidFill>
                <a:effectLst/>
                <a:highlight>
                  <a:srgbClr val="FFFFFF"/>
                </a:highlight>
                <a:latin typeface="system-ui"/>
              </a:rPr>
              <a:t>, they fell on their faces to the ground.</a:t>
            </a:r>
          </a:p>
          <a:p>
            <a:pPr algn="l"/>
            <a:r>
              <a:rPr lang="en-US" sz="3600" b="1" i="0" baseline="30000" dirty="0">
                <a:solidFill>
                  <a:srgbClr val="000000"/>
                </a:solidFill>
                <a:effectLst/>
                <a:highlight>
                  <a:srgbClr val="FFFFFF"/>
                </a:highlight>
                <a:latin typeface="system-ui"/>
              </a:rPr>
              <a:t>21 </a:t>
            </a:r>
            <a:r>
              <a:rPr lang="en-US" sz="3600" b="0" i="0" dirty="0">
                <a:solidFill>
                  <a:srgbClr val="000000"/>
                </a:solidFill>
                <a:effectLst/>
                <a:highlight>
                  <a:srgbClr val="FFFFFF"/>
                </a:highlight>
                <a:latin typeface="system-ui"/>
              </a:rPr>
              <a:t>Now the angel of the </a:t>
            </a:r>
            <a:r>
              <a:rPr lang="en-US" sz="3600" b="0" i="0" cap="small" dirty="0">
                <a:solidFill>
                  <a:srgbClr val="000000"/>
                </a:solidFill>
                <a:effectLst/>
                <a:highlight>
                  <a:srgbClr val="FFFFFF"/>
                </a:highlight>
                <a:latin typeface="system-ui"/>
              </a:rPr>
              <a:t>Lord</a:t>
            </a:r>
            <a:r>
              <a:rPr lang="en-US" sz="3600" b="0" i="0" dirty="0">
                <a:solidFill>
                  <a:srgbClr val="000000"/>
                </a:solidFill>
                <a:effectLst/>
                <a:highlight>
                  <a:srgbClr val="FFFFFF"/>
                </a:highlight>
                <a:latin typeface="system-ui"/>
              </a:rPr>
              <a:t> did not appear to Manoah or his wife again. Then Manoah knew that he was the angel of the </a:t>
            </a:r>
            <a:r>
              <a:rPr lang="en-US" sz="3600" b="0" i="0" cap="small" dirty="0">
                <a:solidFill>
                  <a:srgbClr val="000000"/>
                </a:solidFill>
                <a:effectLst/>
                <a:highlight>
                  <a:srgbClr val="FFFFFF"/>
                </a:highlight>
                <a:latin typeface="system-ui"/>
              </a:rPr>
              <a:t>Lord</a:t>
            </a:r>
            <a:r>
              <a:rPr lang="en-US" sz="3600" b="0" i="0" dirty="0">
                <a:solidFill>
                  <a:srgbClr val="000000"/>
                </a:solidFill>
                <a:effectLst/>
                <a:highlight>
                  <a:srgbClr val="FFFFFF"/>
                </a:highlight>
                <a:latin typeface="system-ui"/>
              </a:rPr>
              <a:t>. </a:t>
            </a:r>
            <a:r>
              <a:rPr lang="en-US" sz="3600" b="1" i="0" baseline="30000" dirty="0">
                <a:solidFill>
                  <a:srgbClr val="000000"/>
                </a:solidFill>
                <a:effectLst/>
                <a:highlight>
                  <a:srgbClr val="FFFFFF"/>
                </a:highlight>
                <a:latin typeface="system-ui"/>
              </a:rPr>
              <a:t>22 </a:t>
            </a:r>
            <a:r>
              <a:rPr lang="en-US" sz="3600" b="0" i="0" dirty="0">
                <a:solidFill>
                  <a:srgbClr val="000000"/>
                </a:solidFill>
                <a:effectLst/>
                <a:highlight>
                  <a:srgbClr val="FFFFFF"/>
                </a:highlight>
                <a:latin typeface="system-ui"/>
              </a:rPr>
              <a:t>So Manoah said to his wife, “We will certainly die, for we have seen God.” </a:t>
            </a:r>
            <a:r>
              <a:rPr lang="en-US" sz="3600" b="1" i="0" baseline="30000" dirty="0">
                <a:solidFill>
                  <a:srgbClr val="000000"/>
                </a:solidFill>
                <a:effectLst/>
                <a:highlight>
                  <a:srgbClr val="FFFFFF"/>
                </a:highlight>
                <a:latin typeface="system-ui"/>
              </a:rPr>
              <a:t>23 </a:t>
            </a:r>
            <a:r>
              <a:rPr lang="en-US" sz="3600" b="0" i="0" dirty="0">
                <a:solidFill>
                  <a:srgbClr val="000000"/>
                </a:solidFill>
                <a:effectLst/>
                <a:highlight>
                  <a:srgbClr val="FFFFFF"/>
                </a:highlight>
                <a:latin typeface="system-ui"/>
              </a:rPr>
              <a:t>But his wife said to him, “If the </a:t>
            </a:r>
            <a:r>
              <a:rPr lang="en-US" sz="3600" b="0" i="0" cap="small" dirty="0">
                <a:solidFill>
                  <a:srgbClr val="000000"/>
                </a:solidFill>
                <a:effectLst/>
                <a:highlight>
                  <a:srgbClr val="FFFFFF"/>
                </a:highlight>
                <a:latin typeface="system-ui"/>
              </a:rPr>
              <a:t>Lord</a:t>
            </a:r>
            <a:r>
              <a:rPr lang="en-US" sz="3600" b="0" i="0" dirty="0">
                <a:solidFill>
                  <a:srgbClr val="000000"/>
                </a:solidFill>
                <a:effectLst/>
                <a:highlight>
                  <a:srgbClr val="FFFFFF"/>
                </a:highlight>
                <a:latin typeface="system-ui"/>
              </a:rPr>
              <a:t> had desired to kill us, He would not have accepted a burnt offering and a grain offering from our hands, nor would He have shown us all these things, nor would He have let us hear </a:t>
            </a:r>
            <a:r>
              <a:rPr lang="en-US" sz="3600" b="0" i="1" dirty="0">
                <a:solidFill>
                  <a:srgbClr val="000000"/>
                </a:solidFill>
                <a:effectLst/>
                <a:highlight>
                  <a:srgbClr val="FFFFFF"/>
                </a:highlight>
                <a:latin typeface="system-ui"/>
              </a:rPr>
              <a:t>things</a:t>
            </a:r>
            <a:r>
              <a:rPr lang="en-US" sz="3600" b="0" i="0" dirty="0">
                <a:solidFill>
                  <a:srgbClr val="000000"/>
                </a:solidFill>
                <a:effectLst/>
                <a:highlight>
                  <a:srgbClr val="FFFFFF"/>
                </a:highlight>
                <a:latin typeface="system-ui"/>
              </a:rPr>
              <a:t> like this at this time.”</a:t>
            </a:r>
          </a:p>
          <a:p>
            <a:pPr algn="l"/>
            <a:r>
              <a:rPr lang="en-US" sz="3600" b="1" i="0" baseline="30000" dirty="0">
                <a:solidFill>
                  <a:srgbClr val="000000"/>
                </a:solidFill>
                <a:effectLst/>
                <a:highlight>
                  <a:srgbClr val="FFFFFF"/>
                </a:highlight>
                <a:latin typeface="system-ui"/>
              </a:rPr>
              <a:t>24 </a:t>
            </a:r>
            <a:r>
              <a:rPr lang="en-US" sz="3600" b="0" i="0" dirty="0">
                <a:solidFill>
                  <a:srgbClr val="000000"/>
                </a:solidFill>
                <a:effectLst/>
                <a:highlight>
                  <a:srgbClr val="FFFFFF"/>
                </a:highlight>
                <a:latin typeface="system-ui"/>
              </a:rPr>
              <a:t>So the woman gave birth to a son, and named him Samson; and the child grew up and the </a:t>
            </a:r>
            <a:r>
              <a:rPr lang="en-US" sz="3600" b="0" i="0" cap="small" dirty="0">
                <a:solidFill>
                  <a:srgbClr val="000000"/>
                </a:solidFill>
                <a:effectLst/>
                <a:highlight>
                  <a:srgbClr val="FFFFFF"/>
                </a:highlight>
                <a:latin typeface="system-ui"/>
              </a:rPr>
              <a:t>Lord</a:t>
            </a:r>
            <a:r>
              <a:rPr lang="en-US" sz="3600" b="0" i="0" dirty="0">
                <a:solidFill>
                  <a:srgbClr val="000000"/>
                </a:solidFill>
                <a:effectLst/>
                <a:highlight>
                  <a:srgbClr val="FFFFFF"/>
                </a:highlight>
                <a:latin typeface="system-ui"/>
              </a:rPr>
              <a:t> blessed him. </a:t>
            </a:r>
          </a:p>
        </p:txBody>
      </p:sp>
    </p:spTree>
    <p:extLst>
      <p:ext uri="{BB962C8B-B14F-4D97-AF65-F5344CB8AC3E}">
        <p14:creationId xmlns:p14="http://schemas.microsoft.com/office/powerpoint/2010/main" val="4102587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F78A9-967A-4602-AC67-7D7832620258}"/>
              </a:ext>
            </a:extLst>
          </p:cNvPr>
          <p:cNvSpPr>
            <a:spLocks noGrp="1"/>
          </p:cNvSpPr>
          <p:nvPr>
            <p:ph type="title"/>
          </p:nvPr>
        </p:nvSpPr>
        <p:spPr/>
        <p:txBody>
          <a:bodyPr>
            <a:normAutofit/>
          </a:bodyPr>
          <a:lstStyle/>
          <a:p>
            <a:pPr algn="ctr"/>
            <a:r>
              <a:rPr lang="en-US" sz="4800" b="1" i="0" baseline="30000" dirty="0">
                <a:solidFill>
                  <a:srgbClr val="000000"/>
                </a:solidFill>
                <a:effectLst/>
                <a:latin typeface="system-ui"/>
              </a:rPr>
              <a:t>9 </a:t>
            </a:r>
            <a:r>
              <a:rPr lang="en-US" sz="4800" b="0" i="1" dirty="0">
                <a:solidFill>
                  <a:srgbClr val="000000"/>
                </a:solidFill>
                <a:effectLst/>
                <a:latin typeface="system-ui"/>
              </a:rPr>
              <a:t>God listened to the voice of Manoah</a:t>
            </a:r>
            <a:endParaRPr lang="en-US" sz="4800" i="1" dirty="0"/>
          </a:p>
        </p:txBody>
      </p:sp>
      <p:sp>
        <p:nvSpPr>
          <p:cNvPr id="3" name="Content Placeholder 2">
            <a:extLst>
              <a:ext uri="{FF2B5EF4-FFF2-40B4-BE49-F238E27FC236}">
                <a16:creationId xmlns:a16="http://schemas.microsoft.com/office/drawing/2014/main" id="{CC2BB148-C761-454A-82D6-905027594DB7}"/>
              </a:ext>
            </a:extLst>
          </p:cNvPr>
          <p:cNvSpPr>
            <a:spLocks noGrp="1"/>
          </p:cNvSpPr>
          <p:nvPr>
            <p:ph idx="1"/>
          </p:nvPr>
        </p:nvSpPr>
        <p:spPr/>
        <p:txBody>
          <a:bodyPr/>
          <a:lstStyle/>
          <a:p>
            <a:pPr marL="0" marR="0"/>
            <a:r>
              <a:rPr lang="en-US" dirty="0">
                <a:solidFill>
                  <a:srgbClr val="000000"/>
                </a:solidFill>
                <a:effectLst/>
                <a:latin typeface="system-ui"/>
                <a:ea typeface="Times New Roman" panose="02020603050405020304" pitchFamily="18" charset="0"/>
              </a:rPr>
              <a:t>1.</a:t>
            </a:r>
            <a:r>
              <a:rPr lang="en-US" b="1" baseline="30000" dirty="0">
                <a:solidFill>
                  <a:srgbClr val="000000"/>
                </a:solidFill>
                <a:effectLst/>
                <a:latin typeface="system-ui"/>
                <a:ea typeface="Times New Roman" panose="02020603050405020304" pitchFamily="18" charset="0"/>
              </a:rPr>
              <a:t> 8 </a:t>
            </a:r>
            <a:r>
              <a:rPr lang="en-US" sz="2900" dirty="0">
                <a:solidFill>
                  <a:srgbClr val="000000"/>
                </a:solidFill>
                <a:effectLst/>
                <a:latin typeface="system-ui"/>
                <a:ea typeface="Times New Roman" panose="02020603050405020304" pitchFamily="18" charset="0"/>
              </a:rPr>
              <a:t>Then Manoah entreated the </a:t>
            </a:r>
            <a:r>
              <a:rPr lang="en-US" sz="2900" cap="small" dirty="0">
                <a:solidFill>
                  <a:srgbClr val="000000"/>
                </a:solidFill>
                <a:effectLst/>
                <a:latin typeface="system-ui"/>
                <a:ea typeface="Times New Roman" panose="02020603050405020304" pitchFamily="18" charset="0"/>
              </a:rPr>
              <a:t>Lord</a:t>
            </a:r>
            <a:r>
              <a:rPr lang="en-US" sz="2900" dirty="0">
                <a:solidFill>
                  <a:srgbClr val="000000"/>
                </a:solidFill>
                <a:effectLst/>
                <a:latin typeface="system-ui"/>
                <a:ea typeface="Times New Roman" panose="02020603050405020304" pitchFamily="18" charset="0"/>
              </a:rPr>
              <a:t> and said, “O Lord, please let the man of God whom You have sent come to us again that he may teach us what to do for the boy who is to be born.”</a:t>
            </a:r>
            <a:endParaRPr lang="en-US" sz="2900" dirty="0">
              <a:effectLst/>
              <a:latin typeface="Times New Roman" panose="02020603050405020304" pitchFamily="18" charset="0"/>
              <a:ea typeface="Times New Roman" panose="02020603050405020304" pitchFamily="18" charset="0"/>
            </a:endParaRPr>
          </a:p>
          <a:p>
            <a:pPr marL="0" marR="0"/>
            <a:r>
              <a:rPr lang="en-US" sz="2900" dirty="0">
                <a:solidFill>
                  <a:srgbClr val="000000"/>
                </a:solidFill>
                <a:effectLst/>
                <a:latin typeface="system-ui"/>
                <a:ea typeface="Times New Roman" panose="02020603050405020304" pitchFamily="18" charset="0"/>
              </a:rPr>
              <a:t>2.  Manoah said, “Now when your words come </a:t>
            </a:r>
            <a:r>
              <a:rPr lang="en-US" sz="2900" i="1" dirty="0">
                <a:solidFill>
                  <a:srgbClr val="000000"/>
                </a:solidFill>
                <a:effectLst/>
                <a:latin typeface="system-ui"/>
                <a:ea typeface="Times New Roman" panose="02020603050405020304" pitchFamily="18" charset="0"/>
              </a:rPr>
              <a:t>to pass</a:t>
            </a:r>
            <a:r>
              <a:rPr lang="en-US" sz="2900" dirty="0">
                <a:solidFill>
                  <a:srgbClr val="000000"/>
                </a:solidFill>
                <a:effectLst/>
                <a:latin typeface="system-ui"/>
                <a:ea typeface="Times New Roman" panose="02020603050405020304" pitchFamily="18" charset="0"/>
              </a:rPr>
              <a:t>, what shall be the boy’s mode of life and his vocation?” </a:t>
            </a:r>
            <a:endParaRPr lang="en-US" sz="2900" dirty="0">
              <a:effectLst/>
              <a:latin typeface="Times New Roman" panose="02020603050405020304" pitchFamily="18" charset="0"/>
              <a:ea typeface="Times New Roman" panose="02020603050405020304" pitchFamily="18" charset="0"/>
            </a:endParaRPr>
          </a:p>
          <a:p>
            <a:pPr marL="0" marR="0"/>
            <a:r>
              <a:rPr lang="en-US" sz="2900" dirty="0">
                <a:solidFill>
                  <a:srgbClr val="000000"/>
                </a:solidFill>
                <a:effectLst/>
                <a:latin typeface="system-ui"/>
                <a:ea typeface="Times New Roman" panose="02020603050405020304" pitchFamily="18" charset="0"/>
              </a:rPr>
              <a:t>3.</a:t>
            </a:r>
            <a:r>
              <a:rPr lang="en-US" sz="2900" b="1" baseline="30000" dirty="0">
                <a:solidFill>
                  <a:srgbClr val="000000"/>
                </a:solidFill>
                <a:effectLst/>
                <a:latin typeface="system-ui"/>
                <a:ea typeface="Times New Roman" panose="02020603050405020304" pitchFamily="18" charset="0"/>
              </a:rPr>
              <a:t> 15 </a:t>
            </a:r>
            <a:r>
              <a:rPr lang="en-US" sz="2900" dirty="0">
                <a:solidFill>
                  <a:srgbClr val="000000"/>
                </a:solidFill>
                <a:effectLst/>
                <a:latin typeface="system-ui"/>
                <a:ea typeface="Times New Roman" panose="02020603050405020304" pitchFamily="18" charset="0"/>
              </a:rPr>
              <a:t>Then Manoah said to the angel of the </a:t>
            </a:r>
            <a:r>
              <a:rPr lang="en-US" sz="2900" cap="small" dirty="0">
                <a:solidFill>
                  <a:srgbClr val="000000"/>
                </a:solidFill>
                <a:effectLst/>
                <a:latin typeface="system-ui"/>
                <a:ea typeface="Times New Roman" panose="02020603050405020304" pitchFamily="18" charset="0"/>
              </a:rPr>
              <a:t>Lord</a:t>
            </a:r>
            <a:r>
              <a:rPr lang="en-US" sz="2900" dirty="0">
                <a:solidFill>
                  <a:srgbClr val="000000"/>
                </a:solidFill>
                <a:effectLst/>
                <a:latin typeface="system-ui"/>
                <a:ea typeface="Times New Roman" panose="02020603050405020304" pitchFamily="18" charset="0"/>
              </a:rPr>
              <a:t>, “Please let us detain you so that we may prepare a young goat for you.”</a:t>
            </a:r>
            <a:endParaRPr lang="en-US" sz="2900" dirty="0">
              <a:effectLst/>
              <a:latin typeface="Times New Roman" panose="02020603050405020304" pitchFamily="18" charset="0"/>
              <a:ea typeface="Times New Roman" panose="02020603050405020304" pitchFamily="18" charset="0"/>
            </a:endParaRPr>
          </a:p>
          <a:p>
            <a:pPr marL="0" marR="0"/>
            <a:r>
              <a:rPr lang="en-US" sz="2900" dirty="0">
                <a:solidFill>
                  <a:srgbClr val="000000"/>
                </a:solidFill>
                <a:effectLst/>
                <a:latin typeface="system-ui"/>
                <a:ea typeface="Times New Roman" panose="02020603050405020304" pitchFamily="18" charset="0"/>
              </a:rPr>
              <a:t>4.  </a:t>
            </a:r>
            <a:r>
              <a:rPr lang="en-US" sz="2900" b="1" baseline="30000" dirty="0">
                <a:solidFill>
                  <a:srgbClr val="000000"/>
                </a:solidFill>
                <a:effectLst/>
                <a:latin typeface="system-ui"/>
                <a:ea typeface="Times New Roman" panose="02020603050405020304" pitchFamily="18" charset="0"/>
              </a:rPr>
              <a:t>17 </a:t>
            </a:r>
            <a:r>
              <a:rPr lang="en-US" sz="2900" dirty="0">
                <a:solidFill>
                  <a:srgbClr val="000000"/>
                </a:solidFill>
                <a:effectLst/>
                <a:latin typeface="system-ui"/>
                <a:ea typeface="Times New Roman" panose="02020603050405020304" pitchFamily="18" charset="0"/>
              </a:rPr>
              <a:t>Manoah said to the angel of the </a:t>
            </a:r>
            <a:r>
              <a:rPr lang="en-US" sz="2900" cap="small" dirty="0">
                <a:solidFill>
                  <a:srgbClr val="000000"/>
                </a:solidFill>
                <a:effectLst/>
                <a:latin typeface="system-ui"/>
                <a:ea typeface="Times New Roman" panose="02020603050405020304" pitchFamily="18" charset="0"/>
              </a:rPr>
              <a:t>Lord</a:t>
            </a:r>
            <a:r>
              <a:rPr lang="en-US" sz="2900" dirty="0">
                <a:solidFill>
                  <a:srgbClr val="000000"/>
                </a:solidFill>
                <a:effectLst/>
                <a:latin typeface="system-ui"/>
                <a:ea typeface="Times New Roman" panose="02020603050405020304" pitchFamily="18" charset="0"/>
              </a:rPr>
              <a:t>, “What is your name, so that when your words come </a:t>
            </a:r>
            <a:r>
              <a:rPr lang="en-US" sz="2900" i="1" dirty="0">
                <a:solidFill>
                  <a:srgbClr val="000000"/>
                </a:solidFill>
                <a:effectLst/>
                <a:latin typeface="system-ui"/>
                <a:ea typeface="Times New Roman" panose="02020603050405020304" pitchFamily="18" charset="0"/>
              </a:rPr>
              <a:t>to pass</a:t>
            </a:r>
            <a:r>
              <a:rPr lang="en-US" sz="2900" dirty="0">
                <a:solidFill>
                  <a:srgbClr val="000000"/>
                </a:solidFill>
                <a:effectLst/>
                <a:latin typeface="system-ui"/>
                <a:ea typeface="Times New Roman" panose="02020603050405020304" pitchFamily="18" charset="0"/>
              </a:rPr>
              <a:t>, we may honor you?”</a:t>
            </a:r>
            <a:endParaRPr lang="en-US" sz="29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353962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309FFE1-36F1-4F3E-8FCE-E684EA991968}"/>
              </a:ext>
            </a:extLst>
          </p:cNvPr>
          <p:cNvSpPr txBox="1"/>
          <p:nvPr/>
        </p:nvSpPr>
        <p:spPr>
          <a:xfrm>
            <a:off x="693313" y="829287"/>
            <a:ext cx="10805374" cy="5509200"/>
          </a:xfrm>
          <a:prstGeom prst="rect">
            <a:avLst/>
          </a:prstGeom>
          <a:noFill/>
        </p:spPr>
        <p:txBody>
          <a:bodyPr wrap="square">
            <a:spAutoFit/>
          </a:bodyPr>
          <a:lstStyle/>
          <a:p>
            <a:r>
              <a:rPr lang="en-US" sz="4400" b="1" baseline="30000" dirty="0">
                <a:solidFill>
                  <a:srgbClr val="000000"/>
                </a:solidFill>
                <a:latin typeface="system-ui"/>
              </a:rPr>
              <a:t>RPM. 8:</a:t>
            </a:r>
            <a:r>
              <a:rPr lang="en-US" sz="4400" b="1" i="0" baseline="30000" dirty="0">
                <a:solidFill>
                  <a:srgbClr val="000000"/>
                </a:solidFill>
                <a:effectLst/>
                <a:latin typeface="system-ui"/>
              </a:rPr>
              <a:t>26 </a:t>
            </a:r>
            <a:r>
              <a:rPr lang="en-US" sz="4400" b="0" i="0" dirty="0">
                <a:solidFill>
                  <a:srgbClr val="000000"/>
                </a:solidFill>
                <a:effectLst/>
                <a:latin typeface="system-ui"/>
              </a:rPr>
              <a:t>In the same way, the Spirit helps us in our weakness. We do not know what we ought to pray for, but the Spirit himself intercedes for us through wordless groans. </a:t>
            </a:r>
            <a:r>
              <a:rPr lang="en-US" sz="4400" b="1" i="0" baseline="30000" dirty="0">
                <a:solidFill>
                  <a:srgbClr val="000000"/>
                </a:solidFill>
                <a:effectLst/>
                <a:latin typeface="system-ui"/>
              </a:rPr>
              <a:t>27 </a:t>
            </a:r>
            <a:r>
              <a:rPr lang="en-US" sz="4400" b="0" i="0" dirty="0">
                <a:solidFill>
                  <a:srgbClr val="000000"/>
                </a:solidFill>
                <a:effectLst/>
                <a:latin typeface="system-ui"/>
              </a:rPr>
              <a:t>And he who searches our hearts knows the mind of the Spirit, because the Spirit intercedes for God’s people in accordance with the will of God.</a:t>
            </a:r>
            <a:endParaRPr lang="en-US" sz="4400" dirty="0"/>
          </a:p>
        </p:txBody>
      </p:sp>
    </p:spTree>
    <p:extLst>
      <p:ext uri="{BB962C8B-B14F-4D97-AF65-F5344CB8AC3E}">
        <p14:creationId xmlns:p14="http://schemas.microsoft.com/office/powerpoint/2010/main" val="1877417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0097B-D8AC-4701-8ACA-AEEF3B30596D}"/>
              </a:ext>
            </a:extLst>
          </p:cNvPr>
          <p:cNvSpPr>
            <a:spLocks noGrp="1"/>
          </p:cNvSpPr>
          <p:nvPr>
            <p:ph type="title"/>
          </p:nvPr>
        </p:nvSpPr>
        <p:spPr>
          <a:xfrm>
            <a:off x="257577" y="1"/>
            <a:ext cx="11655381" cy="1825624"/>
          </a:xfrm>
        </p:spPr>
        <p:txBody>
          <a:bodyPr>
            <a:normAutofit fontScale="90000"/>
          </a:bodyPr>
          <a:lstStyle/>
          <a:p>
            <a:pPr algn="ctr"/>
            <a:r>
              <a:rPr lang="en-US" sz="4900" dirty="0">
                <a:solidFill>
                  <a:srgbClr val="000000"/>
                </a:solidFill>
                <a:effectLst/>
                <a:latin typeface="Arial" panose="020B0604020202020204" pitchFamily="34" charset="0"/>
                <a:ea typeface="Times New Roman" panose="02020603050405020304" pitchFamily="18" charset="0"/>
              </a:rPr>
              <a:t>The LORD’S Answer to-how to raise </a:t>
            </a:r>
            <a:r>
              <a:rPr lang="en-US" sz="4900" b="1" dirty="0">
                <a:solidFill>
                  <a:srgbClr val="000000"/>
                </a:solidFill>
                <a:effectLst/>
                <a:latin typeface="system-ui"/>
                <a:ea typeface="Times New Roman" panose="02020603050405020304" pitchFamily="18" charset="0"/>
              </a:rPr>
              <a:t>the boy to be a Nazirite to God from the womb</a:t>
            </a:r>
            <a:r>
              <a:rPr lang="en-US" sz="4900" dirty="0">
                <a:solidFill>
                  <a:srgbClr val="000000"/>
                </a:solidFill>
                <a:effectLst/>
                <a:latin typeface="Arial" panose="020B0604020202020204" pitchFamily="34" charset="0"/>
                <a:ea typeface="Times New Roman" panose="02020603050405020304" pitchFamily="18" charset="0"/>
              </a:rPr>
              <a:t> </a:t>
            </a:r>
            <a:br>
              <a:rPr lang="en-US" sz="18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33A2FC6-C5DD-4A14-99BA-DFA8A499581A}"/>
              </a:ext>
            </a:extLst>
          </p:cNvPr>
          <p:cNvSpPr>
            <a:spLocks noGrp="1"/>
          </p:cNvSpPr>
          <p:nvPr>
            <p:ph idx="1"/>
          </p:nvPr>
        </p:nvSpPr>
        <p:spPr/>
        <p:txBody>
          <a:bodyPr/>
          <a:lstStyle/>
          <a:p>
            <a:pPr algn="ctr"/>
            <a:r>
              <a:rPr lang="en-US" sz="4400" b="1" i="1" baseline="30000" dirty="0">
                <a:solidFill>
                  <a:srgbClr val="000000"/>
                </a:solidFill>
                <a:effectLst/>
                <a:latin typeface="system-ui"/>
                <a:ea typeface="Calibri" panose="020F0502020204030204" pitchFamily="34" charset="0"/>
                <a:cs typeface="Times New Roman" panose="02020603050405020304" pitchFamily="18" charset="0"/>
              </a:rPr>
              <a:t>13 </a:t>
            </a:r>
            <a:r>
              <a:rPr lang="en-US" sz="4400" i="1" dirty="0">
                <a:solidFill>
                  <a:srgbClr val="000000"/>
                </a:solidFill>
                <a:effectLst/>
                <a:latin typeface="system-ui"/>
                <a:ea typeface="Calibri" panose="020F0502020204030204" pitchFamily="34" charset="0"/>
                <a:cs typeface="Times New Roman" panose="02020603050405020304" pitchFamily="18" charset="0"/>
              </a:rPr>
              <a:t>So the angel of the </a:t>
            </a:r>
            <a:r>
              <a:rPr lang="en-US" sz="4400" i="1" cap="small" dirty="0">
                <a:solidFill>
                  <a:srgbClr val="000000"/>
                </a:solidFill>
                <a:effectLst/>
                <a:latin typeface="system-ui"/>
                <a:ea typeface="Calibri" panose="020F0502020204030204" pitchFamily="34" charset="0"/>
                <a:cs typeface="Times New Roman" panose="02020603050405020304" pitchFamily="18" charset="0"/>
              </a:rPr>
              <a:t>Lord</a:t>
            </a:r>
            <a:r>
              <a:rPr lang="en-US" sz="4400" i="1" dirty="0">
                <a:solidFill>
                  <a:srgbClr val="000000"/>
                </a:solidFill>
                <a:effectLst/>
                <a:latin typeface="system-ui"/>
                <a:ea typeface="Calibri" panose="020F0502020204030204" pitchFamily="34" charset="0"/>
                <a:cs typeface="Times New Roman" panose="02020603050405020304" pitchFamily="18" charset="0"/>
              </a:rPr>
              <a:t> said to Manoah, “Let the woman pay attention to all that I said. </a:t>
            </a:r>
            <a:r>
              <a:rPr lang="en-US" sz="4400" b="1" i="1" baseline="30000" dirty="0">
                <a:solidFill>
                  <a:srgbClr val="000000"/>
                </a:solidFill>
                <a:effectLst/>
                <a:latin typeface="system-ui"/>
                <a:ea typeface="Calibri" panose="020F0502020204030204" pitchFamily="34" charset="0"/>
                <a:cs typeface="Times New Roman" panose="02020603050405020304" pitchFamily="18" charset="0"/>
              </a:rPr>
              <a:t>14 </a:t>
            </a:r>
            <a:r>
              <a:rPr lang="en-US" sz="4400" i="1" dirty="0">
                <a:solidFill>
                  <a:srgbClr val="000000"/>
                </a:solidFill>
                <a:effectLst/>
                <a:latin typeface="system-ui"/>
                <a:ea typeface="Calibri" panose="020F0502020204030204" pitchFamily="34" charset="0"/>
                <a:cs typeface="Times New Roman" panose="02020603050405020304" pitchFamily="18" charset="0"/>
              </a:rPr>
              <a:t>She should not eat anything that comes from the vine nor drink wine or strong drink, nor eat any unclean thing; let her observe all that I commanded.”</a:t>
            </a:r>
            <a:endParaRPr lang="en-US" sz="4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379707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D224E63-24DC-947E-3953-7FA8E4903532}"/>
              </a:ext>
            </a:extLst>
          </p:cNvPr>
          <p:cNvSpPr txBox="1"/>
          <p:nvPr/>
        </p:nvSpPr>
        <p:spPr>
          <a:xfrm>
            <a:off x="291547" y="351184"/>
            <a:ext cx="11602279" cy="2554545"/>
          </a:xfrm>
          <a:prstGeom prst="rect">
            <a:avLst/>
          </a:prstGeom>
          <a:noFill/>
        </p:spPr>
        <p:txBody>
          <a:bodyPr wrap="square">
            <a:spAutoFit/>
          </a:bodyPr>
          <a:lstStyle/>
          <a:p>
            <a:r>
              <a:rPr lang="en-US" sz="4000" b="1" i="0" baseline="30000" dirty="0">
                <a:solidFill>
                  <a:srgbClr val="000000"/>
                </a:solidFill>
                <a:effectLst/>
                <a:highlight>
                  <a:srgbClr val="FFFFFF"/>
                </a:highlight>
                <a:latin typeface="system-ui"/>
              </a:rPr>
              <a:t>1 PET.1:19 </a:t>
            </a:r>
            <a:r>
              <a:rPr lang="en-US" sz="4000" b="0" dirty="0">
                <a:solidFill>
                  <a:srgbClr val="000000"/>
                </a:solidFill>
                <a:effectLst/>
                <a:highlight>
                  <a:srgbClr val="FFFFFF"/>
                </a:highlight>
                <a:latin typeface="system-ui"/>
              </a:rPr>
              <a:t>So we have the prophetic word more sure, to which you do well to pay attention as to a lamp shining in a dark place, until the day dawns and the morning star arises in your hearts. </a:t>
            </a:r>
            <a:endParaRPr lang="en-US" sz="4000" dirty="0"/>
          </a:p>
        </p:txBody>
      </p:sp>
      <p:sp>
        <p:nvSpPr>
          <p:cNvPr id="7" name="TextBox 6">
            <a:extLst>
              <a:ext uri="{FF2B5EF4-FFF2-40B4-BE49-F238E27FC236}">
                <a16:creationId xmlns:a16="http://schemas.microsoft.com/office/drawing/2014/main" id="{824A203D-0EAB-F467-BC44-02C2C5BE108F}"/>
              </a:ext>
            </a:extLst>
          </p:cNvPr>
          <p:cNvSpPr txBox="1"/>
          <p:nvPr/>
        </p:nvSpPr>
        <p:spPr>
          <a:xfrm>
            <a:off x="523462" y="3244334"/>
            <a:ext cx="11370364" cy="2308324"/>
          </a:xfrm>
          <a:prstGeom prst="rect">
            <a:avLst/>
          </a:prstGeom>
          <a:noFill/>
        </p:spPr>
        <p:txBody>
          <a:bodyPr wrap="square">
            <a:spAutoFit/>
          </a:bodyPr>
          <a:lstStyle/>
          <a:p>
            <a:pPr algn="ctr"/>
            <a:r>
              <a:rPr lang="en-US" sz="4800" i="1" dirty="0">
                <a:solidFill>
                  <a:srgbClr val="000000"/>
                </a:solidFill>
                <a:effectLst/>
                <a:latin typeface="system-ui"/>
                <a:ea typeface="Calibri" panose="020F0502020204030204" pitchFamily="34" charset="0"/>
                <a:cs typeface="Times New Roman" panose="02020603050405020304" pitchFamily="18" charset="0"/>
              </a:rPr>
              <a:t>pay attention to all that I said. </a:t>
            </a:r>
          </a:p>
          <a:p>
            <a:pPr algn="ctr"/>
            <a:endParaRPr lang="en-US" sz="4800" i="1" dirty="0">
              <a:solidFill>
                <a:srgbClr val="000000"/>
              </a:solidFill>
              <a:latin typeface="system-ui"/>
              <a:ea typeface="Calibri" panose="020F0502020204030204" pitchFamily="34" charset="0"/>
              <a:cs typeface="Times New Roman" panose="02020603050405020304" pitchFamily="18" charset="0"/>
            </a:endParaRPr>
          </a:p>
          <a:p>
            <a:pPr algn="ctr"/>
            <a:r>
              <a:rPr lang="en-US" sz="4800" dirty="0">
                <a:solidFill>
                  <a:srgbClr val="000000"/>
                </a:solidFill>
                <a:latin typeface="system-ui"/>
                <a:ea typeface="Calibri" panose="020F0502020204030204" pitchFamily="34" charset="0"/>
                <a:cs typeface="Times New Roman" panose="02020603050405020304" pitchFamily="18" charset="0"/>
              </a:rPr>
              <a:t>THEN</a:t>
            </a:r>
            <a:endParaRPr lang="en-US" sz="4800" dirty="0"/>
          </a:p>
        </p:txBody>
      </p:sp>
    </p:spTree>
    <p:extLst>
      <p:ext uri="{BB962C8B-B14F-4D97-AF65-F5344CB8AC3E}">
        <p14:creationId xmlns:p14="http://schemas.microsoft.com/office/powerpoint/2010/main" val="412928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87B87-657C-4B65-A4B6-8BC1C84D17AB}"/>
              </a:ext>
            </a:extLst>
          </p:cNvPr>
          <p:cNvSpPr>
            <a:spLocks noGrp="1"/>
          </p:cNvSpPr>
          <p:nvPr>
            <p:ph type="title"/>
          </p:nvPr>
        </p:nvSpPr>
        <p:spPr>
          <a:xfrm>
            <a:off x="838200" y="0"/>
            <a:ext cx="10515600" cy="2125013"/>
          </a:xfrm>
        </p:spPr>
        <p:txBody>
          <a:bodyPr>
            <a:normAutofit fontScale="90000"/>
          </a:bodyPr>
          <a:lstStyle/>
          <a:p>
            <a:r>
              <a:rPr lang="en-US" sz="4900" dirty="0"/>
              <a:t>The LORD’S Answer to-</a:t>
            </a:r>
            <a:r>
              <a:rPr lang="en-US" sz="3600" b="0" i="0" dirty="0">
                <a:solidFill>
                  <a:srgbClr val="000000"/>
                </a:solidFill>
                <a:effectLst/>
                <a:latin typeface="system-ui"/>
              </a:rPr>
              <a:t>“</a:t>
            </a:r>
            <a:r>
              <a:rPr lang="en-US" b="0" i="1" dirty="0">
                <a:solidFill>
                  <a:srgbClr val="000000"/>
                </a:solidFill>
                <a:effectLst/>
                <a:latin typeface="system-ui"/>
              </a:rPr>
              <a:t>Please let us detain you so that we may prepare a young goat for you.”</a:t>
            </a:r>
            <a:br>
              <a:rPr lang="en-US"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91F68613-FD8F-4194-98EC-8C029F63EFD3}"/>
              </a:ext>
            </a:extLst>
          </p:cNvPr>
          <p:cNvSpPr>
            <a:spLocks noGrp="1"/>
          </p:cNvSpPr>
          <p:nvPr>
            <p:ph idx="1"/>
          </p:nvPr>
        </p:nvSpPr>
        <p:spPr>
          <a:xfrm>
            <a:off x="838200" y="1825624"/>
            <a:ext cx="10515600" cy="4575175"/>
          </a:xfrm>
        </p:spPr>
        <p:txBody>
          <a:bodyPr>
            <a:noAutofit/>
          </a:bodyPr>
          <a:lstStyle/>
          <a:p>
            <a:r>
              <a:rPr lang="en-US" sz="5400" b="0" i="0" dirty="0">
                <a:solidFill>
                  <a:srgbClr val="000000"/>
                </a:solidFill>
                <a:effectLst/>
                <a:latin typeface="system-ui"/>
              </a:rPr>
              <a:t>“</a:t>
            </a:r>
            <a:r>
              <a:rPr lang="en-US" sz="5600" b="0" i="0" dirty="0">
                <a:solidFill>
                  <a:srgbClr val="000000"/>
                </a:solidFill>
                <a:effectLst/>
                <a:latin typeface="system-ui"/>
              </a:rPr>
              <a:t>Though you detain me, I will not eat your food, but if you prepare a burnt offering, </a:t>
            </a:r>
            <a:r>
              <a:rPr lang="en-US" sz="5600" b="0" i="1" dirty="0">
                <a:solidFill>
                  <a:srgbClr val="000000"/>
                </a:solidFill>
                <a:effectLst/>
                <a:latin typeface="system-ui"/>
              </a:rPr>
              <a:t>then</a:t>
            </a:r>
            <a:r>
              <a:rPr lang="en-US" sz="5600" b="0" i="0" dirty="0">
                <a:solidFill>
                  <a:srgbClr val="000000"/>
                </a:solidFill>
                <a:effectLst/>
                <a:latin typeface="system-ui"/>
              </a:rPr>
              <a:t> offer it to the </a:t>
            </a:r>
            <a:r>
              <a:rPr lang="en-US" sz="5600" b="0" i="0" cap="small" dirty="0">
                <a:solidFill>
                  <a:srgbClr val="000000"/>
                </a:solidFill>
                <a:effectLst/>
                <a:latin typeface="system-ui"/>
              </a:rPr>
              <a:t>Lord</a:t>
            </a:r>
            <a:r>
              <a:rPr lang="en-US" sz="5600" b="0" i="0" dirty="0">
                <a:solidFill>
                  <a:srgbClr val="000000"/>
                </a:solidFill>
                <a:effectLst/>
                <a:latin typeface="system-ui"/>
              </a:rPr>
              <a:t>.” For Manoah did not know that he was the angel of the </a:t>
            </a:r>
            <a:r>
              <a:rPr lang="en-US" sz="5600" b="0" i="0" cap="small" dirty="0">
                <a:solidFill>
                  <a:srgbClr val="000000"/>
                </a:solidFill>
                <a:effectLst/>
                <a:latin typeface="system-ui"/>
              </a:rPr>
              <a:t>Lord</a:t>
            </a:r>
            <a:r>
              <a:rPr lang="en-US" sz="5600" b="0" i="0" dirty="0">
                <a:solidFill>
                  <a:srgbClr val="000000"/>
                </a:solidFill>
                <a:effectLst/>
                <a:latin typeface="system-ui"/>
              </a:rPr>
              <a:t>.</a:t>
            </a:r>
            <a:endParaRPr lang="en-US" sz="5600" dirty="0"/>
          </a:p>
        </p:txBody>
      </p:sp>
    </p:spTree>
    <p:extLst>
      <p:ext uri="{BB962C8B-B14F-4D97-AF65-F5344CB8AC3E}">
        <p14:creationId xmlns:p14="http://schemas.microsoft.com/office/powerpoint/2010/main" val="16316514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8091</TotalTime>
  <Words>1751</Words>
  <Application>Microsoft Office PowerPoint</Application>
  <PresentationFormat>Widescreen</PresentationFormat>
  <Paragraphs>40</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system-ui</vt:lpstr>
      <vt:lpstr>Times New Roman</vt:lpstr>
      <vt:lpstr>Office Theme</vt:lpstr>
      <vt:lpstr>Manoah’s Prayer</vt:lpstr>
      <vt:lpstr>PowerPoint Presentation</vt:lpstr>
      <vt:lpstr>PowerPoint Presentation</vt:lpstr>
      <vt:lpstr>PowerPoint Presentation</vt:lpstr>
      <vt:lpstr>9 God listened to the voice of Manoah</vt:lpstr>
      <vt:lpstr>PowerPoint Presentation</vt:lpstr>
      <vt:lpstr>The LORD’S Answer to-how to raise the boy to be a Nazirite to God from the womb  </vt:lpstr>
      <vt:lpstr>PowerPoint Presentation</vt:lpstr>
      <vt:lpstr>The LORD’S Answer to-“Please let us detain you so that we may prepare a young goat for you.” </vt:lpstr>
      <vt:lpstr>PowerPoint Presentation</vt:lpstr>
      <vt:lpstr>PowerPoint Presentation</vt:lpstr>
      <vt:lpstr>What Were the Wonders?</vt:lpstr>
      <vt:lpstr>Jesus’ Answer to Manoah’s Prayer</vt:lpstr>
      <vt:lpstr>Jesus Answer to Manoah's Request</vt:lpstr>
      <vt:lpstr>When Manoah and his wife saw this, they fell on their faces to the ground.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Manoah’s Prayer</dc:title>
  <dc:creator>Joseph Feinour</dc:creator>
  <cp:lastModifiedBy>Joseph Feinour</cp:lastModifiedBy>
  <cp:revision>2</cp:revision>
  <cp:lastPrinted>2024-08-29T10:20:49Z</cp:lastPrinted>
  <dcterms:created xsi:type="dcterms:W3CDTF">2022-04-02T20:05:57Z</dcterms:created>
  <dcterms:modified xsi:type="dcterms:W3CDTF">2024-08-29T15:09:01Z</dcterms:modified>
</cp:coreProperties>
</file>