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78" r:id="rId11"/>
    <p:sldId id="265" r:id="rId12"/>
    <p:sldId id="266" r:id="rId13"/>
    <p:sldId id="267" r:id="rId14"/>
    <p:sldId id="268" r:id="rId15"/>
    <p:sldId id="271" r:id="rId16"/>
    <p:sldId id="269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C7489-A822-46C4-ACBC-746CEA513FDD}" v="24" dt="2024-09-01T13:58:36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Wilhelm" userId="aeea99e19a2baca2" providerId="LiveId" clId="{315C7489-A822-46C4-ACBC-746CEA513FDD}"/>
    <pc:docChg chg="undo custSel addSld modSld">
      <pc:chgData name="Peter Wilhelm" userId="aeea99e19a2baca2" providerId="LiveId" clId="{315C7489-A822-46C4-ACBC-746CEA513FDD}" dt="2024-09-01T13:58:59.032" v="176" actId="20577"/>
      <pc:docMkLst>
        <pc:docMk/>
      </pc:docMkLst>
      <pc:sldChg chg="modSp mod setBg">
        <pc:chgData name="Peter Wilhelm" userId="aeea99e19a2baca2" providerId="LiveId" clId="{315C7489-A822-46C4-ACBC-746CEA513FDD}" dt="2024-09-01T13:11:36.284" v="7" actId="207"/>
        <pc:sldMkLst>
          <pc:docMk/>
          <pc:sldMk cId="2895421924" sldId="256"/>
        </pc:sldMkLst>
        <pc:spChg chg="mod">
          <ac:chgData name="Peter Wilhelm" userId="aeea99e19a2baca2" providerId="LiveId" clId="{315C7489-A822-46C4-ACBC-746CEA513FDD}" dt="2024-09-01T13:11:36.284" v="7" actId="207"/>
          <ac:spMkLst>
            <pc:docMk/>
            <pc:sldMk cId="2895421924" sldId="256"/>
            <ac:spMk id="2" creationId="{F4DD9774-165F-16CB-FA6B-E474CE877031}"/>
          </ac:spMkLst>
        </pc:spChg>
        <pc:spChg chg="mod">
          <ac:chgData name="Peter Wilhelm" userId="aeea99e19a2baca2" providerId="LiveId" clId="{315C7489-A822-46C4-ACBC-746CEA513FDD}" dt="2024-09-01T13:11:36.284" v="7" actId="207"/>
          <ac:spMkLst>
            <pc:docMk/>
            <pc:sldMk cId="2895421924" sldId="256"/>
            <ac:spMk id="3" creationId="{AD5BC9C5-A62F-A4B7-AC70-90A1F49889C7}"/>
          </ac:spMkLst>
        </pc:spChg>
      </pc:sldChg>
      <pc:sldChg chg="modSp mod setBg">
        <pc:chgData name="Peter Wilhelm" userId="aeea99e19a2baca2" providerId="LiveId" clId="{315C7489-A822-46C4-ACBC-746CEA513FDD}" dt="2024-09-01T13:15:58.156" v="19" actId="1076"/>
        <pc:sldMkLst>
          <pc:docMk/>
          <pc:sldMk cId="2707846787" sldId="257"/>
        </pc:sldMkLst>
        <pc:spChg chg="mod">
          <ac:chgData name="Peter Wilhelm" userId="aeea99e19a2baca2" providerId="LiveId" clId="{315C7489-A822-46C4-ACBC-746CEA513FDD}" dt="2024-09-01T13:15:49.376" v="16" actId="207"/>
          <ac:spMkLst>
            <pc:docMk/>
            <pc:sldMk cId="2707846787" sldId="257"/>
            <ac:spMk id="5" creationId="{F75D538F-52D7-7253-EE01-741AE786CED8}"/>
          </ac:spMkLst>
        </pc:spChg>
        <pc:spChg chg="mod">
          <ac:chgData name="Peter Wilhelm" userId="aeea99e19a2baca2" providerId="LiveId" clId="{315C7489-A822-46C4-ACBC-746CEA513FDD}" dt="2024-09-01T13:15:58.156" v="19" actId="1076"/>
          <ac:spMkLst>
            <pc:docMk/>
            <pc:sldMk cId="2707846787" sldId="257"/>
            <ac:spMk id="7" creationId="{3321F433-BF9E-0989-A3B4-55F443F7D19D}"/>
          </ac:spMkLst>
        </pc:spChg>
      </pc:sldChg>
      <pc:sldChg chg="modSp mod setBg">
        <pc:chgData name="Peter Wilhelm" userId="aeea99e19a2baca2" providerId="LiveId" clId="{315C7489-A822-46C4-ACBC-746CEA513FDD}" dt="2024-09-01T13:16:43.163" v="25" actId="14100"/>
        <pc:sldMkLst>
          <pc:docMk/>
          <pc:sldMk cId="1013778810" sldId="258"/>
        </pc:sldMkLst>
        <pc:spChg chg="mod">
          <ac:chgData name="Peter Wilhelm" userId="aeea99e19a2baca2" providerId="LiveId" clId="{315C7489-A822-46C4-ACBC-746CEA513FDD}" dt="2024-09-01T13:16:43.163" v="25" actId="14100"/>
          <ac:spMkLst>
            <pc:docMk/>
            <pc:sldMk cId="1013778810" sldId="258"/>
            <ac:spMk id="3" creationId="{C86964C8-4A7C-27B6-060A-23BEE71456C6}"/>
          </ac:spMkLst>
        </pc:spChg>
      </pc:sldChg>
      <pc:sldChg chg="modSp mod setBg">
        <pc:chgData name="Peter Wilhelm" userId="aeea99e19a2baca2" providerId="LiveId" clId="{315C7489-A822-46C4-ACBC-746CEA513FDD}" dt="2024-09-01T13:17:24.354" v="30" actId="13926"/>
        <pc:sldMkLst>
          <pc:docMk/>
          <pc:sldMk cId="3107948602" sldId="259"/>
        </pc:sldMkLst>
        <pc:spChg chg="mod">
          <ac:chgData name="Peter Wilhelm" userId="aeea99e19a2baca2" providerId="LiveId" clId="{315C7489-A822-46C4-ACBC-746CEA513FDD}" dt="2024-09-01T13:17:20.273" v="28" actId="13926"/>
          <ac:spMkLst>
            <pc:docMk/>
            <pc:sldMk cId="3107948602" sldId="259"/>
            <ac:spMk id="2" creationId="{6A86AD8E-7109-C813-DFCE-BB9E4AAAE813}"/>
          </ac:spMkLst>
        </pc:spChg>
        <pc:spChg chg="mod">
          <ac:chgData name="Peter Wilhelm" userId="aeea99e19a2baca2" providerId="LiveId" clId="{315C7489-A822-46C4-ACBC-746CEA513FDD}" dt="2024-09-01T13:17:24.354" v="30" actId="13926"/>
          <ac:spMkLst>
            <pc:docMk/>
            <pc:sldMk cId="3107948602" sldId="259"/>
            <ac:spMk id="3" creationId="{C45D6C1C-C208-6CDE-0F9F-9B52C53B6B2D}"/>
          </ac:spMkLst>
        </pc:spChg>
      </pc:sldChg>
      <pc:sldChg chg="addSp modSp mod setBg">
        <pc:chgData name="Peter Wilhelm" userId="aeea99e19a2baca2" providerId="LiveId" clId="{315C7489-A822-46C4-ACBC-746CEA513FDD}" dt="2024-09-01T13:21:50.251" v="90" actId="1076"/>
        <pc:sldMkLst>
          <pc:docMk/>
          <pc:sldMk cId="2049531553" sldId="260"/>
        </pc:sldMkLst>
        <pc:spChg chg="mod">
          <ac:chgData name="Peter Wilhelm" userId="aeea99e19a2baca2" providerId="LiveId" clId="{315C7489-A822-46C4-ACBC-746CEA513FDD}" dt="2024-09-01T13:21:22.541" v="84" actId="20577"/>
          <ac:spMkLst>
            <pc:docMk/>
            <pc:sldMk cId="2049531553" sldId="260"/>
            <ac:spMk id="3" creationId="{BC50C64D-C3F2-5B2E-40AB-868F43B30E1B}"/>
          </ac:spMkLst>
        </pc:spChg>
        <pc:spChg chg="add mod">
          <ac:chgData name="Peter Wilhelm" userId="aeea99e19a2baca2" providerId="LiveId" clId="{315C7489-A822-46C4-ACBC-746CEA513FDD}" dt="2024-09-01T13:21:50.251" v="90" actId="1076"/>
          <ac:spMkLst>
            <pc:docMk/>
            <pc:sldMk cId="2049531553" sldId="260"/>
            <ac:spMk id="4" creationId="{99A606E8-2FEF-14EE-8C4E-46066C24ABD8}"/>
          </ac:spMkLst>
        </pc:spChg>
      </pc:sldChg>
      <pc:sldChg chg="modSp mod setBg">
        <pc:chgData name="Peter Wilhelm" userId="aeea99e19a2baca2" providerId="LiveId" clId="{315C7489-A822-46C4-ACBC-746CEA513FDD}" dt="2024-09-01T13:19:27.616" v="66" actId="1076"/>
        <pc:sldMkLst>
          <pc:docMk/>
          <pc:sldMk cId="3298247102" sldId="261"/>
        </pc:sldMkLst>
        <pc:spChg chg="mod">
          <ac:chgData name="Peter Wilhelm" userId="aeea99e19a2baca2" providerId="LiveId" clId="{315C7489-A822-46C4-ACBC-746CEA513FDD}" dt="2024-09-01T13:19:27.616" v="66" actId="1076"/>
          <ac:spMkLst>
            <pc:docMk/>
            <pc:sldMk cId="3298247102" sldId="261"/>
            <ac:spMk id="2" creationId="{0DE095BE-2B3F-F0D0-C3B4-01CC2A4462CE}"/>
          </ac:spMkLst>
        </pc:spChg>
        <pc:spChg chg="mod">
          <ac:chgData name="Peter Wilhelm" userId="aeea99e19a2baca2" providerId="LiveId" clId="{315C7489-A822-46C4-ACBC-746CEA513FDD}" dt="2024-09-01T13:19:20.541" v="63" actId="14100"/>
          <ac:spMkLst>
            <pc:docMk/>
            <pc:sldMk cId="3298247102" sldId="261"/>
            <ac:spMk id="3" creationId="{BF04AEAC-D7EC-7356-F9E4-2829741CD28A}"/>
          </ac:spMkLst>
        </pc:spChg>
      </pc:sldChg>
      <pc:sldChg chg="modSp mod setBg">
        <pc:chgData name="Peter Wilhelm" userId="aeea99e19a2baca2" providerId="LiveId" clId="{315C7489-A822-46C4-ACBC-746CEA513FDD}" dt="2024-09-01T13:20:34.296" v="79" actId="1076"/>
        <pc:sldMkLst>
          <pc:docMk/>
          <pc:sldMk cId="2492781799" sldId="262"/>
        </pc:sldMkLst>
        <pc:spChg chg="mod">
          <ac:chgData name="Peter Wilhelm" userId="aeea99e19a2baca2" providerId="LiveId" clId="{315C7489-A822-46C4-ACBC-746CEA513FDD}" dt="2024-09-01T13:20:29.250" v="78" actId="403"/>
          <ac:spMkLst>
            <pc:docMk/>
            <pc:sldMk cId="2492781799" sldId="262"/>
            <ac:spMk id="3" creationId="{E865DB84-CD5F-2672-8623-F5341619E09A}"/>
          </ac:spMkLst>
        </pc:spChg>
        <pc:spChg chg="mod">
          <ac:chgData name="Peter Wilhelm" userId="aeea99e19a2baca2" providerId="LiveId" clId="{315C7489-A822-46C4-ACBC-746CEA513FDD}" dt="2024-09-01T13:20:34.296" v="79" actId="1076"/>
          <ac:spMkLst>
            <pc:docMk/>
            <pc:sldMk cId="2492781799" sldId="262"/>
            <ac:spMk id="5" creationId="{B1727B07-2797-39B2-B95B-ECA10F232660}"/>
          </ac:spMkLst>
        </pc:spChg>
      </pc:sldChg>
      <pc:sldChg chg="modSp mod setBg">
        <pc:chgData name="Peter Wilhelm" userId="aeea99e19a2baca2" providerId="LiveId" clId="{315C7489-A822-46C4-ACBC-746CEA513FDD}" dt="2024-09-01T13:24:56.620" v="124" actId="255"/>
        <pc:sldMkLst>
          <pc:docMk/>
          <pc:sldMk cId="3458692615" sldId="263"/>
        </pc:sldMkLst>
        <pc:spChg chg="mod">
          <ac:chgData name="Peter Wilhelm" userId="aeea99e19a2baca2" providerId="LiveId" clId="{315C7489-A822-46C4-ACBC-746CEA513FDD}" dt="2024-09-01T13:24:56.620" v="124" actId="255"/>
          <ac:spMkLst>
            <pc:docMk/>
            <pc:sldMk cId="3458692615" sldId="263"/>
            <ac:spMk id="5" creationId="{46F4FF80-A678-9680-A14D-83704B296855}"/>
          </ac:spMkLst>
        </pc:spChg>
      </pc:sldChg>
      <pc:sldChg chg="modSp mod setBg">
        <pc:chgData name="Peter Wilhelm" userId="aeea99e19a2baca2" providerId="LiveId" clId="{315C7489-A822-46C4-ACBC-746CEA513FDD}" dt="2024-09-01T13:22:38.889" v="99" actId="1076"/>
        <pc:sldMkLst>
          <pc:docMk/>
          <pc:sldMk cId="2112629647" sldId="264"/>
        </pc:sldMkLst>
        <pc:spChg chg="mod">
          <ac:chgData name="Peter Wilhelm" userId="aeea99e19a2baca2" providerId="LiveId" clId="{315C7489-A822-46C4-ACBC-746CEA513FDD}" dt="2024-09-01T13:22:07.760" v="93" actId="13926"/>
          <ac:spMkLst>
            <pc:docMk/>
            <pc:sldMk cId="2112629647" sldId="264"/>
            <ac:spMk id="2" creationId="{EECD1A4A-FC38-C3E8-8901-ED04611521A7}"/>
          </ac:spMkLst>
        </pc:spChg>
        <pc:spChg chg="mod">
          <ac:chgData name="Peter Wilhelm" userId="aeea99e19a2baca2" providerId="LiveId" clId="{315C7489-A822-46C4-ACBC-746CEA513FDD}" dt="2024-09-01T13:22:38.889" v="99" actId="1076"/>
          <ac:spMkLst>
            <pc:docMk/>
            <pc:sldMk cId="2112629647" sldId="264"/>
            <ac:spMk id="3" creationId="{13CDFB6E-9B9B-D827-96A2-4AD9CD7183CD}"/>
          </ac:spMkLst>
        </pc:spChg>
      </pc:sldChg>
      <pc:sldChg chg="modSp mod setBg">
        <pc:chgData name="Peter Wilhelm" userId="aeea99e19a2baca2" providerId="LiveId" clId="{315C7489-A822-46C4-ACBC-746CEA513FDD}" dt="2024-09-01T13:09:33.324" v="5" actId="20577"/>
        <pc:sldMkLst>
          <pc:docMk/>
          <pc:sldMk cId="578901735" sldId="265"/>
        </pc:sldMkLst>
        <pc:spChg chg="mod">
          <ac:chgData name="Peter Wilhelm" userId="aeea99e19a2baca2" providerId="LiveId" clId="{315C7489-A822-46C4-ACBC-746CEA513FDD}" dt="2024-09-01T13:09:33.324" v="5" actId="20577"/>
          <ac:spMkLst>
            <pc:docMk/>
            <pc:sldMk cId="578901735" sldId="265"/>
            <ac:spMk id="9" creationId="{1DC4357B-3421-E7BE-7D95-8D0BFD6D498C}"/>
          </ac:spMkLst>
        </pc:spChg>
      </pc:sldChg>
      <pc:sldChg chg="modSp mod setBg">
        <pc:chgData name="Peter Wilhelm" userId="aeea99e19a2baca2" providerId="LiveId" clId="{315C7489-A822-46C4-ACBC-746CEA513FDD}" dt="2024-09-01T13:26:21.033" v="128" actId="207"/>
        <pc:sldMkLst>
          <pc:docMk/>
          <pc:sldMk cId="473634795" sldId="266"/>
        </pc:sldMkLst>
        <pc:spChg chg="mod">
          <ac:chgData name="Peter Wilhelm" userId="aeea99e19a2baca2" providerId="LiveId" clId="{315C7489-A822-46C4-ACBC-746CEA513FDD}" dt="2024-09-01T13:26:21.033" v="128" actId="207"/>
          <ac:spMkLst>
            <pc:docMk/>
            <pc:sldMk cId="473634795" sldId="266"/>
            <ac:spMk id="2" creationId="{ACFEA811-B99C-C09E-1881-68D14BCB54C1}"/>
          </ac:spMkLst>
        </pc:spChg>
        <pc:spChg chg="mod">
          <ac:chgData name="Peter Wilhelm" userId="aeea99e19a2baca2" providerId="LiveId" clId="{315C7489-A822-46C4-ACBC-746CEA513FDD}" dt="2024-09-01T13:25:50.410" v="126" actId="207"/>
          <ac:spMkLst>
            <pc:docMk/>
            <pc:sldMk cId="473634795" sldId="266"/>
            <ac:spMk id="4" creationId="{F43DA1EF-3CAC-2AB5-F320-A3D514BD2B3F}"/>
          </ac:spMkLst>
        </pc:spChg>
      </pc:sldChg>
      <pc:sldChg chg="modSp mod setBg">
        <pc:chgData name="Peter Wilhelm" userId="aeea99e19a2baca2" providerId="LiveId" clId="{315C7489-A822-46C4-ACBC-746CEA513FDD}" dt="2024-09-01T13:27:15.643" v="136" actId="403"/>
        <pc:sldMkLst>
          <pc:docMk/>
          <pc:sldMk cId="2485155851" sldId="267"/>
        </pc:sldMkLst>
        <pc:spChg chg="mod">
          <ac:chgData name="Peter Wilhelm" userId="aeea99e19a2baca2" providerId="LiveId" clId="{315C7489-A822-46C4-ACBC-746CEA513FDD}" dt="2024-09-01T13:27:15.643" v="136" actId="403"/>
          <ac:spMkLst>
            <pc:docMk/>
            <pc:sldMk cId="2485155851" sldId="267"/>
            <ac:spMk id="6" creationId="{A8B73827-221E-A977-8E2D-6478BFB8D9EB}"/>
          </ac:spMkLst>
        </pc:spChg>
      </pc:sldChg>
      <pc:sldChg chg="modSp mod setBg">
        <pc:chgData name="Peter Wilhelm" userId="aeea99e19a2baca2" providerId="LiveId" clId="{315C7489-A822-46C4-ACBC-746CEA513FDD}" dt="2024-09-01T13:27:58.190" v="142" actId="404"/>
        <pc:sldMkLst>
          <pc:docMk/>
          <pc:sldMk cId="3193466688" sldId="268"/>
        </pc:sldMkLst>
        <pc:spChg chg="mod">
          <ac:chgData name="Peter Wilhelm" userId="aeea99e19a2baca2" providerId="LiveId" clId="{315C7489-A822-46C4-ACBC-746CEA513FDD}" dt="2024-09-01T13:27:58.190" v="142" actId="404"/>
          <ac:spMkLst>
            <pc:docMk/>
            <pc:sldMk cId="3193466688" sldId="268"/>
            <ac:spMk id="3" creationId="{2A6B05AA-4340-47FE-DD30-EBD81F914340}"/>
          </ac:spMkLst>
        </pc:spChg>
      </pc:sldChg>
      <pc:sldChg chg="modSp mod setBg">
        <pc:chgData name="Peter Wilhelm" userId="aeea99e19a2baca2" providerId="LiveId" clId="{315C7489-A822-46C4-ACBC-746CEA513FDD}" dt="2024-09-01T13:30:46.413" v="154" actId="13926"/>
        <pc:sldMkLst>
          <pc:docMk/>
          <pc:sldMk cId="319988207" sldId="269"/>
        </pc:sldMkLst>
        <pc:spChg chg="mod">
          <ac:chgData name="Peter Wilhelm" userId="aeea99e19a2baca2" providerId="LiveId" clId="{315C7489-A822-46C4-ACBC-746CEA513FDD}" dt="2024-09-01T13:30:46.413" v="154" actId="13926"/>
          <ac:spMkLst>
            <pc:docMk/>
            <pc:sldMk cId="319988207" sldId="269"/>
            <ac:spMk id="2" creationId="{68A2538F-D191-0DA7-C63C-CDE973BEAE53}"/>
          </ac:spMkLst>
        </pc:spChg>
        <pc:spChg chg="mod">
          <ac:chgData name="Peter Wilhelm" userId="aeea99e19a2baca2" providerId="LiveId" clId="{315C7489-A822-46C4-ACBC-746CEA513FDD}" dt="2024-09-01T13:30:46.413" v="154" actId="13926"/>
          <ac:spMkLst>
            <pc:docMk/>
            <pc:sldMk cId="319988207" sldId="269"/>
            <ac:spMk id="3" creationId="{8B557965-A17A-2D1C-EC43-204D30A5EC99}"/>
          </ac:spMkLst>
        </pc:spChg>
      </pc:sldChg>
      <pc:sldChg chg="modSp mod setBg">
        <pc:chgData name="Peter Wilhelm" userId="aeea99e19a2baca2" providerId="LiveId" clId="{315C7489-A822-46C4-ACBC-746CEA513FDD}" dt="2024-09-01T13:30:21.380" v="151" actId="13926"/>
        <pc:sldMkLst>
          <pc:docMk/>
          <pc:sldMk cId="2511971024" sldId="271"/>
        </pc:sldMkLst>
        <pc:spChg chg="mod">
          <ac:chgData name="Peter Wilhelm" userId="aeea99e19a2baca2" providerId="LiveId" clId="{315C7489-A822-46C4-ACBC-746CEA513FDD}" dt="2024-09-01T13:30:21.380" v="151" actId="13926"/>
          <ac:spMkLst>
            <pc:docMk/>
            <pc:sldMk cId="2511971024" sldId="271"/>
            <ac:spMk id="3" creationId="{30C437DA-03A0-6C87-EB77-983AA732D34D}"/>
          </ac:spMkLst>
        </pc:spChg>
      </pc:sldChg>
      <pc:sldChg chg="modSp mod setBg">
        <pc:chgData name="Peter Wilhelm" userId="aeea99e19a2baca2" providerId="LiveId" clId="{315C7489-A822-46C4-ACBC-746CEA513FDD}" dt="2024-09-01T13:57:52.156" v="159" actId="13926"/>
        <pc:sldMkLst>
          <pc:docMk/>
          <pc:sldMk cId="1211299465" sldId="272"/>
        </pc:sldMkLst>
        <pc:spChg chg="mod">
          <ac:chgData name="Peter Wilhelm" userId="aeea99e19a2baca2" providerId="LiveId" clId="{315C7489-A822-46C4-ACBC-746CEA513FDD}" dt="2024-09-01T13:57:49.861" v="157" actId="13926"/>
          <ac:spMkLst>
            <pc:docMk/>
            <pc:sldMk cId="1211299465" sldId="272"/>
            <ac:spMk id="4" creationId="{9508930C-7FE0-774B-E205-85661688B863}"/>
          </ac:spMkLst>
        </pc:spChg>
        <pc:spChg chg="mod">
          <ac:chgData name="Peter Wilhelm" userId="aeea99e19a2baca2" providerId="LiveId" clId="{315C7489-A822-46C4-ACBC-746CEA513FDD}" dt="2024-09-01T13:57:52.156" v="159" actId="13926"/>
          <ac:spMkLst>
            <pc:docMk/>
            <pc:sldMk cId="1211299465" sldId="272"/>
            <ac:spMk id="5" creationId="{0A7B3BFE-A351-03B8-D110-86AC810FDFA8}"/>
          </ac:spMkLst>
        </pc:spChg>
      </pc:sldChg>
      <pc:sldChg chg="modSp mod setBg">
        <pc:chgData name="Peter Wilhelm" userId="aeea99e19a2baca2" providerId="LiveId" clId="{315C7489-A822-46C4-ACBC-746CEA513FDD}" dt="2024-09-01T13:58:00.625" v="162" actId="13926"/>
        <pc:sldMkLst>
          <pc:docMk/>
          <pc:sldMk cId="2023928188" sldId="273"/>
        </pc:sldMkLst>
        <pc:spChg chg="mod">
          <ac:chgData name="Peter Wilhelm" userId="aeea99e19a2baca2" providerId="LiveId" clId="{315C7489-A822-46C4-ACBC-746CEA513FDD}" dt="2024-09-01T13:58:00.625" v="162" actId="13926"/>
          <ac:spMkLst>
            <pc:docMk/>
            <pc:sldMk cId="2023928188" sldId="273"/>
            <ac:spMk id="5" creationId="{362DD869-28DE-7945-D692-45BB7698F6B6}"/>
          </ac:spMkLst>
        </pc:spChg>
      </pc:sldChg>
      <pc:sldChg chg="modSp mod setBg">
        <pc:chgData name="Peter Wilhelm" userId="aeea99e19a2baca2" providerId="LiveId" clId="{315C7489-A822-46C4-ACBC-746CEA513FDD}" dt="2024-09-01T13:58:11.826" v="165" actId="13926"/>
        <pc:sldMkLst>
          <pc:docMk/>
          <pc:sldMk cId="2496208213" sldId="274"/>
        </pc:sldMkLst>
        <pc:spChg chg="mod">
          <ac:chgData name="Peter Wilhelm" userId="aeea99e19a2baca2" providerId="LiveId" clId="{315C7489-A822-46C4-ACBC-746CEA513FDD}" dt="2024-09-01T13:58:11.826" v="165" actId="13926"/>
          <ac:spMkLst>
            <pc:docMk/>
            <pc:sldMk cId="2496208213" sldId="274"/>
            <ac:spMk id="3" creationId="{4855D095-8921-29FD-6A18-E7F022EA6096}"/>
          </ac:spMkLst>
        </pc:spChg>
      </pc:sldChg>
      <pc:sldChg chg="modSp mod setBg">
        <pc:chgData name="Peter Wilhelm" userId="aeea99e19a2baca2" providerId="LiveId" clId="{315C7489-A822-46C4-ACBC-746CEA513FDD}" dt="2024-09-01T13:58:21.202" v="168" actId="13926"/>
        <pc:sldMkLst>
          <pc:docMk/>
          <pc:sldMk cId="3399615919" sldId="275"/>
        </pc:sldMkLst>
        <pc:spChg chg="mod">
          <ac:chgData name="Peter Wilhelm" userId="aeea99e19a2baca2" providerId="LiveId" clId="{315C7489-A822-46C4-ACBC-746CEA513FDD}" dt="2024-09-01T13:58:21.202" v="168" actId="13926"/>
          <ac:spMkLst>
            <pc:docMk/>
            <pc:sldMk cId="3399615919" sldId="275"/>
            <ac:spMk id="3" creationId="{8202D0EB-3E98-478F-0C85-19F4DAF00D56}"/>
          </ac:spMkLst>
        </pc:spChg>
      </pc:sldChg>
      <pc:sldChg chg="modSp mod setBg">
        <pc:chgData name="Peter Wilhelm" userId="aeea99e19a2baca2" providerId="LiveId" clId="{315C7489-A822-46C4-ACBC-746CEA513FDD}" dt="2024-09-01T13:58:31.761" v="171" actId="13926"/>
        <pc:sldMkLst>
          <pc:docMk/>
          <pc:sldMk cId="1433947071" sldId="276"/>
        </pc:sldMkLst>
        <pc:spChg chg="mod">
          <ac:chgData name="Peter Wilhelm" userId="aeea99e19a2baca2" providerId="LiveId" clId="{315C7489-A822-46C4-ACBC-746CEA513FDD}" dt="2024-09-01T13:58:31.761" v="171" actId="13926"/>
          <ac:spMkLst>
            <pc:docMk/>
            <pc:sldMk cId="1433947071" sldId="276"/>
            <ac:spMk id="3" creationId="{F073C6C7-0CC0-D930-1C46-3F10AB4D4917}"/>
          </ac:spMkLst>
        </pc:spChg>
      </pc:sldChg>
      <pc:sldChg chg="modSp mod setBg">
        <pc:chgData name="Peter Wilhelm" userId="aeea99e19a2baca2" providerId="LiveId" clId="{315C7489-A822-46C4-ACBC-746CEA513FDD}" dt="2024-09-01T13:58:59.032" v="176" actId="20577"/>
        <pc:sldMkLst>
          <pc:docMk/>
          <pc:sldMk cId="1450923790" sldId="277"/>
        </pc:sldMkLst>
        <pc:spChg chg="mod">
          <ac:chgData name="Peter Wilhelm" userId="aeea99e19a2baca2" providerId="LiveId" clId="{315C7489-A822-46C4-ACBC-746CEA513FDD}" dt="2024-09-01T13:58:59.032" v="176" actId="20577"/>
          <ac:spMkLst>
            <pc:docMk/>
            <pc:sldMk cId="1450923790" sldId="277"/>
            <ac:spMk id="3" creationId="{A1B95A6C-D8CC-A42B-CACE-B4D35440A275}"/>
          </ac:spMkLst>
        </pc:spChg>
      </pc:sldChg>
      <pc:sldChg chg="addSp modSp new mod setBg">
        <pc:chgData name="Peter Wilhelm" userId="aeea99e19a2baca2" providerId="LiveId" clId="{315C7489-A822-46C4-ACBC-746CEA513FDD}" dt="2024-09-01T13:24:19.307" v="119" actId="20577"/>
        <pc:sldMkLst>
          <pc:docMk/>
          <pc:sldMk cId="2439852900" sldId="278"/>
        </pc:sldMkLst>
        <pc:spChg chg="add mod">
          <ac:chgData name="Peter Wilhelm" userId="aeea99e19a2baca2" providerId="LiveId" clId="{315C7489-A822-46C4-ACBC-746CEA513FDD}" dt="2024-09-01T13:24:19.307" v="119" actId="20577"/>
          <ac:spMkLst>
            <pc:docMk/>
            <pc:sldMk cId="2439852900" sldId="278"/>
            <ac:spMk id="3" creationId="{7C6B107F-5918-9C91-A461-8594AF3612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FAD56-8012-0458-5D64-1C0E31FDF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5D9507-FB75-3E90-FEDC-1AB7387C7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B9BDC-EF8D-7E52-468A-E683A383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54DFE-3D7D-9D93-027E-5C87C1067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DE540-2AF1-776C-04D1-FD89A051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7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041EE-FAC1-9740-8C1C-3F0C3CA9D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CE579-FDC3-7049-46C5-5E4B3312E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00C5B-D5C9-C4E7-264F-60D340869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A76E1-66EB-BEFD-D9E7-BE14E174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7013A-4012-B090-7D5B-E0773CEAF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B35BF-A219-906E-312F-D9933A413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4F735-2D4E-CF19-100F-6F139DF5A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D764B-D258-4F4F-F4F5-E0F1281A7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643FB-4E82-2D50-16E0-6E68D1D18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5AE9B-862B-C20B-89C4-B0BE8C25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9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8F9EB-95E4-E4A8-8CD9-8074A2F06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841CB-9034-24DB-D453-9A65AD972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22BAC-5431-ED17-965A-0D160ED47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1837-368D-2192-6C67-1E415C1B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D5F3B-DE53-CD77-1292-E9360DCF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8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9DB91-D961-38B6-555B-C1253EEE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111B8-884F-1F39-8F56-854B38381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DF0D9-79CF-9D64-4A30-E0926C53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CB636-C6F7-9FF9-C9B3-7996D7D53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92B9E-2E3C-BFD6-6799-5C1E102FB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8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3F9A-B587-9023-9E55-50CB1F1AF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97326-EAE2-E2C3-5F82-395F709B0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4F717-758C-9F49-DD78-04BD182AF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F582-C1EB-5967-3F7B-541884A43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07B9-1EA8-9D4D-EEC2-701814A8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EFC64-A5D4-BF9D-C064-DD7C10EC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1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9BF4F-AC0D-CE92-E017-3B6DA40F1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D9C6E-CB52-6B8D-67E0-8AEFB345F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4D39AA-92EE-F45E-1449-79E87CEC0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8E0515-C3D7-61B1-DD72-CF152541D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0C56C-B514-CE77-B8FB-A08ED124A4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908B1F-0121-8D6A-6686-374E2DD59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EDD521-7F1D-7018-A07F-07BF32BBD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61BC3-6238-AA34-58AB-E1604365F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44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37574-84B4-C468-8A6A-5A1738729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1761ED-2C16-8CB4-E266-3435F4B40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C887E-FD11-EFD7-C9D2-6CFFD5FA7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756D1-59E6-6911-E16D-B21E40795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7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703332-B13F-3F9E-02F3-05BA8E6B5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675DF9-44C4-A06F-46C3-D563CFFD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0B437-FA3B-FCB7-BA86-1ED88417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1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1D06F-CCAE-E8E0-D627-7A507B6C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1FF6C-DAE6-F989-7B46-A045B4661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7D5FA-4FC0-8606-599C-AD0C2AD84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EF5DB-27DE-D27B-55F2-F95194E92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47C27-E817-F9BD-41A9-EADDA99E3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C0E79-099B-13A9-9BA6-1F7FF61ED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4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3007C-15FB-52CC-00E8-2C379ACC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04918C-0960-3AF9-A733-F72FE2D8F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7B8813-AEAD-CC27-1981-2B3149F86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4668B-D360-5557-D060-248BFAB2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0252B-7B46-D17A-642E-49646A1A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E10D0-A7E5-59C0-A262-3C2D10158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2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6467DB-B917-7315-88DC-48A5CD9D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8322F-06D5-6B8F-3AEC-2C4ADFCCF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AFA9D-3362-436A-8ADB-7D41633BA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8D8CEF-258B-4415-A368-56081536B091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3C03D-8E9A-896C-4888-FCBE97DBFD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F960D-3D74-5B6C-9C9E-C54285033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54288B-251F-44D6-A5FC-C024A3C63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1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Genesis%2014&amp;version=NASB#fen-NASB-355p" TargetMode="External"/><Relationship Id="rId2" Type="http://schemas.openxmlformats.org/officeDocument/2006/relationships/hyperlink" Target="https://www.biblegateway.com/passage/?search=Genesis%2014&amp;version=NASB#fen-NASB-354o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biblegateway.com/passage/?search=Genesis%2014&amp;version=NASB#fen-NASB-356r" TargetMode="External"/><Relationship Id="rId4" Type="http://schemas.openxmlformats.org/officeDocument/2006/relationships/hyperlink" Target="https://www.biblegateway.com/passage/?search=Genesis%2014&amp;version=NASB#fen-NASB-356q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Genesis%2014&amp;version=NASB#fen-NASB-358t" TargetMode="External"/><Relationship Id="rId7" Type="http://schemas.openxmlformats.org/officeDocument/2006/relationships/hyperlink" Target="https://www.biblegateway.com/passage/?search=Genesis%2014&amp;version=NASB#fen-NASB-361x" TargetMode="External"/><Relationship Id="rId2" Type="http://schemas.openxmlformats.org/officeDocument/2006/relationships/hyperlink" Target="https://www.biblegateway.com/passage/?search=Genesis%2014&amp;version=NASB#fen-NASB-357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iblegateway.com/passage/?search=Genesis%2014&amp;version=NASB#fen-NASB-359w" TargetMode="External"/><Relationship Id="rId5" Type="http://schemas.openxmlformats.org/officeDocument/2006/relationships/hyperlink" Target="https://www.biblegateway.com/passage/?search=Genesis%2014&amp;version=NASB#fen-NASB-359v" TargetMode="External"/><Relationship Id="rId4" Type="http://schemas.openxmlformats.org/officeDocument/2006/relationships/hyperlink" Target="https://www.biblegateway.com/passage/?search=Genesis%2014&amp;version=NASB#fen-NASB-359u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Genesis%2014&amp;version=NASB#fen-NASB-361x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Hebrews%204&amp;version=NASB1995#fen-NASB1995-30017a" TargetMode="External"/><Relationship Id="rId2" Type="http://schemas.openxmlformats.org/officeDocument/2006/relationships/hyperlink" Target="https://www.biblegateway.com/passage/?search=Hebrews%203&amp;version=NASB1995#fen-NASB1995-30008c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biblegateway.com/passage/?search=Hebrews%204&amp;version=NASB1995#fen-NASB1995-30017b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Hebrews%2010&amp;version=NASB1995#fen-NASB1995-30173k" TargetMode="External"/><Relationship Id="rId2" Type="http://schemas.openxmlformats.org/officeDocument/2006/relationships/hyperlink" Target="https://www.biblegateway.com/passage/?search=Hebrews%2010&amp;version=NASB1995#fen-NASB1995-30170j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biblegateway.com/passage/?search=Hebrews%2010&amp;version=NASB1995#fen-NASB1995-30173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niv/Rev%204.7" TargetMode="External"/><Relationship Id="rId2" Type="http://schemas.openxmlformats.org/officeDocument/2006/relationships/hyperlink" Target="https://biblia.com/bible/niv/Ezek.%201.1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D9774-165F-16CB-FA6B-E474CE877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7672"/>
            <a:ext cx="8848507" cy="191256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Our Hope Of Entering In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BC9C5-A62F-A4B7-AC70-90A1F49889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A summary of the book of Hebrews. </a:t>
            </a:r>
          </a:p>
        </p:txBody>
      </p:sp>
    </p:spTree>
    <p:extLst>
      <p:ext uri="{BB962C8B-B14F-4D97-AF65-F5344CB8AC3E}">
        <p14:creationId xmlns:p14="http://schemas.microsoft.com/office/powerpoint/2010/main" val="2895421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6B107F-5918-9C91-A461-8594AF361224}"/>
              </a:ext>
            </a:extLst>
          </p:cNvPr>
          <p:cNvSpPr txBox="1"/>
          <p:nvPr/>
        </p:nvSpPr>
        <p:spPr>
          <a:xfrm>
            <a:off x="0" y="1"/>
            <a:ext cx="12191999" cy="5659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/>
            <a:r>
              <a:rPr lang="en-US" sz="4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4 colors of the tabernacle curtain and the high priestly garments. </a:t>
            </a:r>
          </a:p>
          <a:p>
            <a:pPr marL="0" marR="0" algn="ctr"/>
            <a:endParaRPr lang="en-US" sz="4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en-US" sz="4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Purple/gold-kingly-Matthew; </a:t>
            </a:r>
          </a:p>
          <a:p>
            <a:pPr marL="0" marR="0" algn="ctr"/>
            <a:r>
              <a:rPr lang="en-US" sz="4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Red/crimson- the slain ox Mark; </a:t>
            </a:r>
          </a:p>
          <a:p>
            <a:pPr marL="0" marR="0" algn="ctr"/>
            <a:r>
              <a:rPr lang="en-US" sz="4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Fine linen –righteousness –Luke, </a:t>
            </a:r>
          </a:p>
          <a:p>
            <a:pPr marL="0" marR="0" algn="ctr"/>
            <a:r>
              <a:rPr lang="en-US" sz="4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Blue-heavenly – John </a:t>
            </a:r>
            <a:endParaRPr lang="en-US" sz="4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85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ion lying down in the grass&#10;&#10;Description automatically generated">
            <a:extLst>
              <a:ext uri="{FF2B5EF4-FFF2-40B4-BE49-F238E27FC236}">
                <a16:creationId xmlns:a16="http://schemas.microsoft.com/office/drawing/2014/main" id="{09EC2CB3-368F-FBE6-B00A-B99FA8FCD4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16" y="1158702"/>
            <a:ext cx="2422745" cy="2199193"/>
          </a:xfrm>
          <a:prstGeom prst="rect">
            <a:avLst/>
          </a:prstGeom>
        </p:spPr>
      </p:pic>
      <p:pic>
        <p:nvPicPr>
          <p:cNvPr id="3" name="Picture 2" descr="A cow pulling a cart with sugarcane&#10;&#10;Description automatically generated">
            <a:extLst>
              <a:ext uri="{FF2B5EF4-FFF2-40B4-BE49-F238E27FC236}">
                <a16:creationId xmlns:a16="http://schemas.microsoft.com/office/drawing/2014/main" id="{01549243-1F54-2C7A-EB70-6AE152A0F4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58573" y="1158702"/>
            <a:ext cx="1934026" cy="2188360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5445694-21E7-35F8-34B0-019483FCAA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411" y="1158704"/>
            <a:ext cx="2957674" cy="2199192"/>
          </a:xfrm>
          <a:prstGeom prst="rect">
            <a:avLst/>
          </a:prstGeom>
        </p:spPr>
      </p:pic>
      <p:pic>
        <p:nvPicPr>
          <p:cNvPr id="5" name="Picture 4" descr="A bald eagle flying in the sky&#10;&#10;Description automatically generated">
            <a:extLst>
              <a:ext uri="{FF2B5EF4-FFF2-40B4-BE49-F238E27FC236}">
                <a16:creationId xmlns:a16="http://schemas.microsoft.com/office/drawing/2014/main" id="{108718A2-AA2D-4462-7745-4E3C42A577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005" y="1158705"/>
            <a:ext cx="2868842" cy="21991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FE1B1F-9B92-2564-FE83-6A9FBF7CB19B}"/>
              </a:ext>
            </a:extLst>
          </p:cNvPr>
          <p:cNvSpPr txBox="1"/>
          <p:nvPr/>
        </p:nvSpPr>
        <p:spPr>
          <a:xfrm>
            <a:off x="1114099" y="265245"/>
            <a:ext cx="10193748" cy="788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rgbClr val="001320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Four Colors; Four Faces; Four Gospels</a:t>
            </a:r>
            <a:endParaRPr lang="en-US" sz="44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C4357B-3421-E7BE-7D95-8D0BFD6D498C}"/>
              </a:ext>
            </a:extLst>
          </p:cNvPr>
          <p:cNvSpPr txBox="1"/>
          <p:nvPr/>
        </p:nvSpPr>
        <p:spPr>
          <a:xfrm>
            <a:off x="410848" y="4617257"/>
            <a:ext cx="10737218" cy="114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600" b="1" dirty="0" err="1">
                <a:solidFill>
                  <a:schemeClr val="accent5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Matthew</a:t>
            </a:r>
            <a:r>
              <a:rPr lang="en-US" sz="6600" b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6000" b="1" dirty="0" err="1">
                <a:solidFill>
                  <a:srgbClr val="C0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Mark</a:t>
            </a:r>
            <a:r>
              <a:rPr lang="en-US" sz="6000" b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6000" b="1" dirty="0" err="1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Luke</a:t>
            </a:r>
            <a:r>
              <a:rPr lang="en-US" sz="6000" b="1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60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John</a:t>
            </a:r>
            <a:endParaRPr lang="en-US" sz="6000" b="1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901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A811-B99C-C09E-1881-68D14BCB5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71441" cy="19034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Jesus, Our Door and Our Forerunner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sz="36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This hope we have as an anchor of the soul, a hope both sure and steadfast and one which enters within </a:t>
            </a:r>
            <a:r>
              <a:rPr lang="en-US" sz="36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 veil</a:t>
            </a:r>
            <a:r>
              <a:rPr lang="en-US" sz="36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20 </a:t>
            </a:r>
            <a:r>
              <a:rPr lang="en-US" sz="36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where </a:t>
            </a:r>
            <a:r>
              <a:rPr lang="en-US" sz="36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Jesus has entered as a forerunner for us</a:t>
            </a:r>
            <a:r>
              <a:rPr lang="en-US" sz="36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16199-2A62-A293-8D2E-6CBE5AF2E5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2359" y="2743200"/>
            <a:ext cx="4711021" cy="42509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7030A0"/>
                </a:solidFill>
              </a:rPr>
              <a:t>Our King</a:t>
            </a:r>
          </a:p>
          <a:p>
            <a:endParaRPr lang="en-US" sz="4800" b="1" dirty="0"/>
          </a:p>
          <a:p>
            <a:pPr marL="0" indent="0">
              <a:buNone/>
            </a:pPr>
            <a:r>
              <a:rPr lang="en-US" sz="4800" b="1" dirty="0">
                <a:solidFill>
                  <a:srgbClr val="C00000"/>
                </a:solidFill>
              </a:rPr>
              <a:t>Our sacrifice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DA1EF-3CAC-2AB5-F320-A3D514BD2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959585"/>
            <a:ext cx="5181600" cy="3217378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500" b="1" dirty="0">
                <a:solidFill>
                  <a:schemeClr val="bg1"/>
                </a:solidFill>
              </a:rPr>
              <a:t>Our Righteousness</a:t>
            </a:r>
          </a:p>
          <a:p>
            <a:pPr marL="0" indent="0">
              <a:buNone/>
            </a:pPr>
            <a:endParaRPr lang="en-US" sz="4600" b="1" dirty="0"/>
          </a:p>
          <a:p>
            <a:pPr marL="0" indent="0">
              <a:buNone/>
            </a:pPr>
            <a:r>
              <a:rPr lang="en-US" sz="4800" b="1" dirty="0">
                <a:solidFill>
                  <a:srgbClr val="0070C0"/>
                </a:solidFill>
              </a:rPr>
              <a:t>Our God</a:t>
            </a:r>
          </a:p>
        </p:txBody>
      </p:sp>
    </p:spTree>
    <p:extLst>
      <p:ext uri="{BB962C8B-B14F-4D97-AF65-F5344CB8AC3E}">
        <p14:creationId xmlns:p14="http://schemas.microsoft.com/office/powerpoint/2010/main" val="473634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8B73827-221E-A977-8E2D-6478BFB8D9EB}"/>
              </a:ext>
            </a:extLst>
          </p:cNvPr>
          <p:cNvSpPr txBox="1"/>
          <p:nvPr/>
        </p:nvSpPr>
        <p:spPr>
          <a:xfrm>
            <a:off x="758439" y="461818"/>
            <a:ext cx="11298443" cy="532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AN INTERCESSOR-</a:t>
            </a:r>
            <a:r>
              <a:rPr lang="en-US" sz="3600" b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 7: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25 </a:t>
            </a:r>
            <a:r>
              <a:rPr lang="en-US" sz="36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Therefore He is able also to save forever those who draw near to God through Him, since </a:t>
            </a:r>
            <a:r>
              <a:rPr lang="en-US" sz="3600" b="1" i="1" u="sng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He always lives to make intercession for them.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THE MEDIATOR OF THE NEW COVENANT 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9:</a:t>
            </a:r>
            <a:r>
              <a:rPr lang="en-US" sz="36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  15b </a:t>
            </a:r>
            <a:r>
              <a:rPr lang="en-US" sz="3600" b="1" i="1" u="sng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He is the mediator of a new covenant,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155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6B05AA-4340-47FE-DD30-EBD81F914340}"/>
              </a:ext>
            </a:extLst>
          </p:cNvPr>
          <p:cNvSpPr txBox="1"/>
          <p:nvPr/>
        </p:nvSpPr>
        <p:spPr>
          <a:xfrm>
            <a:off x="202423" y="272226"/>
            <a:ext cx="11936061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 Threefold Ministry of The Lord Jesus Perfecting faith in Abraham is illustrated in Gen. 14.</a:t>
            </a:r>
          </a:p>
          <a:p>
            <a:pPr algn="ctr"/>
            <a:endParaRPr lang="en-US" sz="40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</a:rPr>
              <a:t>17 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Then after his return from the 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2" tooltip="See footnote 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defeat of </a:t>
            </a:r>
            <a:r>
              <a:rPr lang="en-US" sz="3600" b="0" i="1" dirty="0" err="1">
                <a:solidFill>
                  <a:schemeClr val="bg1"/>
                </a:solidFill>
                <a:effectLst/>
                <a:latin typeface="system-ui"/>
              </a:rPr>
              <a:t>Chedorlaomer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 and the kings who were with him, the king of Sodom went out to meet him at the Valley of </a:t>
            </a:r>
            <a:r>
              <a:rPr lang="en-US" sz="3600" b="0" i="1" dirty="0" err="1">
                <a:solidFill>
                  <a:schemeClr val="bg1"/>
                </a:solidFill>
                <a:effectLst/>
                <a:latin typeface="system-ui"/>
              </a:rPr>
              <a:t>Shaveh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 (that is, the King’s Valley). 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</a:rPr>
              <a:t>18 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And Melchizedek the king of Salem brought out bread and wine; now he was a priest of 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3" tooltip="See footnote 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God Most High. 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</a:rPr>
              <a:t>19 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And he blessed him and said,</a:t>
            </a:r>
          </a:p>
          <a:p>
            <a:pPr algn="l"/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“Blessed be Abram of 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4" tooltip="See footnote q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God Most High,</a:t>
            </a:r>
            <a:b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5" tooltip="See footnote 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Possessor of heaven and earth;</a:t>
            </a:r>
            <a:endParaRPr lang="en-US" sz="2400" b="0" i="1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193466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C437DA-03A0-6C87-EB77-983AA732D34D}"/>
              </a:ext>
            </a:extLst>
          </p:cNvPr>
          <p:cNvSpPr txBox="1"/>
          <p:nvPr/>
        </p:nvSpPr>
        <p:spPr>
          <a:xfrm>
            <a:off x="0" y="0"/>
            <a:ext cx="121920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</a:rPr>
              <a:t>20 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And blessed be 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2" tooltip="See footnote 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God Most High,</a:t>
            </a:r>
            <a:b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Who has handed over your enemies to you.”</a:t>
            </a:r>
          </a:p>
          <a:p>
            <a:pPr algn="l"/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And he gave him a tenth of everything. 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</a:rPr>
              <a:t>21 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Then the king of Sodom said to Abram, “Give the 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3" tooltip="See footnote 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people to me and take the possessions for yourself.” 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</a:rPr>
              <a:t>22 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But Abram said to the king of Sodom, “I have 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4" tooltip="See footnote 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sworn to the </a:t>
            </a:r>
            <a:r>
              <a:rPr lang="en-US" sz="3600" b="0" i="1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 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5" tooltip="See footnote v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God Most High, 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6" tooltip="See footnote 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Possessor of heaven and earth, 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</a:rPr>
              <a:t>23 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that I will not take a thread or a sandal strap or anything that is yours, so that you do not say, ‘I have made Abram rich.’ 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</a:rPr>
              <a:t>24 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  <a:hlinkClick r:id="rId7" tooltip="See footnote 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</a:t>
            </a:r>
            <a:r>
              <a:rPr lang="en-US" sz="36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I will take nothing except what the young men have eaten, and the share of the men who went with me, Aner, </a:t>
            </a:r>
            <a:r>
              <a:rPr lang="en-US" sz="3600" b="0" i="1" dirty="0" err="1">
                <a:solidFill>
                  <a:schemeClr val="bg1"/>
                </a:solidFill>
                <a:effectLst/>
                <a:latin typeface="system-ui"/>
              </a:rPr>
              <a:t>Eshcol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, and </a:t>
            </a:r>
            <a:r>
              <a:rPr lang="en-US" sz="3600" b="0" i="1" dirty="0" err="1">
                <a:solidFill>
                  <a:schemeClr val="bg1"/>
                </a:solidFill>
                <a:effectLst/>
                <a:latin typeface="system-ui"/>
              </a:rPr>
              <a:t>Mamre</a:t>
            </a:r>
            <a:r>
              <a:rPr lang="en-US" sz="3600" b="0" i="1" dirty="0">
                <a:solidFill>
                  <a:schemeClr val="bg1"/>
                </a:solidFill>
                <a:effectLst/>
                <a:latin typeface="system-ui"/>
              </a:rPr>
              <a:t>; let them take their share.”</a:t>
            </a:r>
          </a:p>
        </p:txBody>
      </p:sp>
    </p:spTree>
    <p:extLst>
      <p:ext uri="{BB962C8B-B14F-4D97-AF65-F5344CB8AC3E}">
        <p14:creationId xmlns:p14="http://schemas.microsoft.com/office/powerpoint/2010/main" val="2511971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538F-D191-0DA7-C63C-CDE973BE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Author and Perfector of Faith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57965-A17A-2D1C-EC43-204D30A5E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ctr"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1. His Forerunner and Intercessor</a:t>
            </a:r>
            <a:endParaRPr lang="en-US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ctr"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-</a:t>
            </a:r>
            <a:r>
              <a:rPr lang="en-US" sz="4000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 the king of Sodom 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came out to meet him</a:t>
            </a:r>
          </a:p>
          <a:p>
            <a:pPr marL="0" marR="0" algn="ctr"/>
            <a:endParaRPr lang="en-US" sz="4000" b="1" i="1" dirty="0">
              <a:solidFill>
                <a:schemeClr val="bg1"/>
              </a:solidFill>
              <a:effectLst/>
              <a:latin typeface="system-ui"/>
              <a:ea typeface="Times New Roman" panose="02020603050405020304" pitchFamily="18" charset="0"/>
            </a:endParaRPr>
          </a:p>
          <a:p>
            <a:pPr marL="0" marR="0" algn="ctr"/>
            <a:r>
              <a:rPr lang="en-US" sz="4000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 </a:t>
            </a:r>
            <a:r>
              <a:rPr lang="en-US" sz="4000" b="1" i="1" baseline="30000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18 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Then</a:t>
            </a:r>
          </a:p>
          <a:p>
            <a:pPr marL="0" marR="0" algn="ctr"/>
            <a:endParaRPr lang="en-US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4000" b="1" u="sng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King Of Righteousness And Peace</a:t>
            </a:r>
            <a:r>
              <a:rPr lang="en-US" sz="4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 Came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8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08930C-7FE0-774B-E205-85661688B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412" y="-816678"/>
            <a:ext cx="11196165" cy="5660904"/>
          </a:xfrm>
        </p:spPr>
        <p:txBody>
          <a:bodyPr>
            <a:noAutofit/>
          </a:bodyPr>
          <a:lstStyle/>
          <a:p>
            <a:b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</a:br>
            <a:b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</a:br>
            <a:b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</a:br>
            <a:b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</a:br>
            <a:b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</a:br>
            <a:b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  <a:t>now he was a priest of God Most High. </a:t>
            </a:r>
            <a:r>
              <a:rPr lang="en-US" sz="4000" b="1" i="0" baseline="30000" dirty="0">
                <a:solidFill>
                  <a:schemeClr val="bg1"/>
                </a:solidFill>
                <a:effectLst/>
                <a:latin typeface="system-ui"/>
              </a:rPr>
              <a:t>19 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  <a:t>And he blessed him and said,</a:t>
            </a:r>
            <a:b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  <a:t>“Blessed be Abram of </a:t>
            </a:r>
            <a:r>
              <a:rPr lang="en-US" sz="4000" b="1" i="0" dirty="0">
                <a:solidFill>
                  <a:schemeClr val="bg1"/>
                </a:solidFill>
                <a:effectLst/>
                <a:latin typeface="system-ui"/>
              </a:rPr>
              <a:t>God Most High,</a:t>
            </a:r>
            <a:br>
              <a:rPr lang="en-US" sz="4000" b="1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4000" b="1" i="0" dirty="0">
                <a:solidFill>
                  <a:schemeClr val="bg1"/>
                </a:solidFill>
                <a:effectLst/>
                <a:latin typeface="system-ui"/>
              </a:rPr>
              <a:t>Possessor of heaven and earth;</a:t>
            </a:r>
            <a:br>
              <a:rPr lang="en-US" sz="4000" b="1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4000" b="1" i="0" dirty="0">
                <a:solidFill>
                  <a:schemeClr val="bg1"/>
                </a:solidFill>
                <a:effectLst/>
                <a:latin typeface="system-ui"/>
              </a:rPr>
              <a:t>--------------------------------------------------------</a:t>
            </a:r>
            <a:br>
              <a:rPr lang="en-US" sz="4000" b="1" i="0" dirty="0">
                <a:solidFill>
                  <a:schemeClr val="bg1"/>
                </a:solidFill>
                <a:effectLst/>
                <a:latin typeface="system-ui"/>
              </a:rPr>
            </a:br>
            <a:br>
              <a:rPr lang="en-US" sz="4000" b="1" i="0" dirty="0">
                <a:solidFill>
                  <a:schemeClr val="bg1"/>
                </a:solidFill>
                <a:effectLst/>
                <a:latin typeface="system-ui"/>
              </a:rPr>
            </a:br>
            <a:br>
              <a:rPr lang="en-US" sz="4000" b="1" i="0" dirty="0">
                <a:solidFill>
                  <a:schemeClr val="bg1"/>
                </a:solidFill>
                <a:effectLst/>
                <a:latin typeface="system-ui"/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A7B3BFE-A351-03B8-D110-86AC810FD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900" y="3437725"/>
            <a:ext cx="11677794" cy="3134089"/>
          </a:xfrm>
        </p:spPr>
        <p:txBody>
          <a:bodyPr>
            <a:normAutofit/>
          </a:bodyPr>
          <a:lstStyle/>
          <a:p>
            <a:r>
              <a:rPr lang="en-US" sz="4000" b="1" i="1" baseline="30000" dirty="0">
                <a:solidFill>
                  <a:schemeClr val="bg1"/>
                </a:solidFill>
                <a:effectLst/>
                <a:latin typeface="system-ui"/>
              </a:rPr>
              <a:t>22 </a:t>
            </a:r>
            <a:r>
              <a:rPr lang="en-US" sz="4000" b="0" i="1" dirty="0">
                <a:solidFill>
                  <a:schemeClr val="bg1"/>
                </a:solidFill>
                <a:effectLst/>
                <a:latin typeface="system-ui"/>
              </a:rPr>
              <a:t>But Abram said to the king of Sodom, “I have sworn to the </a:t>
            </a:r>
            <a:r>
              <a:rPr lang="en-US" sz="4000" b="0" i="1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4000" b="0" i="1" dirty="0">
                <a:solidFill>
                  <a:schemeClr val="bg1"/>
                </a:solidFill>
                <a:effectLst/>
                <a:latin typeface="system-ui"/>
              </a:rPr>
              <a:t> 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system-ui"/>
              </a:rPr>
              <a:t>God Most High, Possessor of heaven and earth,</a:t>
            </a:r>
            <a:r>
              <a:rPr lang="en-US" sz="4000" b="0" i="1" dirty="0">
                <a:solidFill>
                  <a:schemeClr val="bg1"/>
                </a:solidFill>
                <a:effectLst/>
                <a:latin typeface="system-ui"/>
              </a:rPr>
              <a:t> </a:t>
            </a:r>
            <a:r>
              <a:rPr lang="en-US" sz="4000" b="1" i="1" baseline="30000" dirty="0">
                <a:solidFill>
                  <a:schemeClr val="bg1"/>
                </a:solidFill>
                <a:effectLst/>
                <a:latin typeface="system-ui"/>
              </a:rPr>
              <a:t>23 </a:t>
            </a:r>
            <a:r>
              <a:rPr lang="en-US" sz="4000" b="0" i="1" dirty="0">
                <a:solidFill>
                  <a:schemeClr val="bg1"/>
                </a:solidFill>
                <a:effectLst/>
                <a:latin typeface="system-ui"/>
              </a:rPr>
              <a:t>that I will not take a thread or a sandal strap or anything that is yours, so that you do not say, ‘I have made Abram rich.’ </a:t>
            </a:r>
            <a:r>
              <a:rPr lang="en-US" sz="4000" b="1" i="1" baseline="30000" dirty="0">
                <a:solidFill>
                  <a:schemeClr val="bg1"/>
                </a:solidFill>
                <a:effectLst/>
                <a:latin typeface="system-ui"/>
              </a:rPr>
              <a:t>24 </a:t>
            </a:r>
            <a:r>
              <a:rPr lang="en-US" sz="4000" b="0" i="1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4000" b="0" i="1" baseline="30000" dirty="0">
                <a:solidFill>
                  <a:schemeClr val="bg1"/>
                </a:solidFill>
                <a:effectLst/>
                <a:latin typeface="system-ui"/>
                <a:hlinkClick r:id="rId2" tooltip="See footnote 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</a:t>
            </a:r>
            <a:r>
              <a:rPr lang="en-US" sz="4000" b="0" i="1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4000" b="0" i="1" dirty="0">
                <a:solidFill>
                  <a:schemeClr val="bg1"/>
                </a:solidFill>
                <a:effectLst/>
                <a:latin typeface="system-ui"/>
              </a:rPr>
              <a:t>I will take nothing except 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299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2DD869-28DE-7945-D692-45BB7698F6B6}"/>
              </a:ext>
            </a:extLst>
          </p:cNvPr>
          <p:cNvSpPr txBox="1"/>
          <p:nvPr/>
        </p:nvSpPr>
        <p:spPr>
          <a:xfrm rot="10800000" flipV="1">
            <a:off x="236160" y="1248451"/>
            <a:ext cx="11719680" cy="58437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3. Mediator of the new covenant. </a:t>
            </a:r>
            <a:endParaRPr lang="en-US" sz="4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18 </a:t>
            </a:r>
            <a:r>
              <a:rPr lang="en-US" sz="36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Then Melchizedek, king of Salem, brought out bread and wine; he was the priest of God Most High.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3600" b="1" baseline="30000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Luke 20 </a:t>
            </a:r>
            <a:r>
              <a:rPr lang="en-US" sz="3600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In the same way, after the supper he took the cup, saying, “This cup is </a:t>
            </a:r>
            <a:r>
              <a:rPr lang="en-US" sz="3600" b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the new covenant in my blood</a:t>
            </a:r>
            <a:r>
              <a:rPr lang="en-US" sz="3600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, which is poured out for you.</a:t>
            </a:r>
            <a:endParaRPr lang="en-US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28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55D095-8921-29FD-6A18-E7F022EA6096}"/>
              </a:ext>
            </a:extLst>
          </p:cNvPr>
          <p:cNvSpPr txBox="1"/>
          <p:nvPr/>
        </p:nvSpPr>
        <p:spPr>
          <a:xfrm>
            <a:off x="711976" y="216384"/>
            <a:ext cx="11182204" cy="6584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HEB.10:</a:t>
            </a:r>
            <a:r>
              <a:rPr lang="en-US" sz="4400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 16 </a:t>
            </a:r>
            <a:r>
              <a:rPr lang="en-US" sz="44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8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This is the covenant I will make with them after that time, says the Lord.</a:t>
            </a:r>
            <a:br>
              <a:rPr lang="en-US" sz="38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8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I will put my laws in their hearts,</a:t>
            </a:r>
            <a:br>
              <a:rPr lang="en-US" sz="38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800" b="1" i="1" dirty="0">
                <a:solidFill>
                  <a:schemeClr val="bg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</a:t>
            </a:r>
            <a:r>
              <a:rPr lang="en-US" sz="38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and I will write them on their minds.”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800" b="1" i="0" baseline="30000" dirty="0">
                <a:solidFill>
                  <a:schemeClr val="bg1"/>
                </a:solidFill>
                <a:effectLst/>
                <a:latin typeface="system-ui"/>
              </a:rPr>
              <a:t>17</a:t>
            </a:r>
            <a:r>
              <a:rPr lang="en-US" sz="3800" b="1" i="1" baseline="30000" dirty="0">
                <a:solidFill>
                  <a:schemeClr val="bg1"/>
                </a:solidFill>
                <a:effectLst/>
                <a:latin typeface="system-ui"/>
              </a:rPr>
              <a:t> </a:t>
            </a:r>
            <a:r>
              <a:rPr lang="en-US" sz="3800" b="1" i="1" dirty="0">
                <a:solidFill>
                  <a:schemeClr val="bg1"/>
                </a:solidFill>
                <a:effectLst/>
                <a:latin typeface="system-ui"/>
              </a:rPr>
              <a:t>“</a:t>
            </a:r>
            <a:r>
              <a:rPr lang="en-US" sz="3800" b="1" i="1" cap="small" dirty="0">
                <a:solidFill>
                  <a:schemeClr val="bg1"/>
                </a:solidFill>
                <a:effectLst/>
                <a:latin typeface="system-ui"/>
              </a:rPr>
              <a:t>And their sins and their lawless deeds</a:t>
            </a:r>
            <a:br>
              <a:rPr lang="en-US" sz="3800" b="1" i="1" dirty="0">
                <a:solidFill>
                  <a:schemeClr val="bg1"/>
                </a:solidFill>
              </a:rPr>
            </a:br>
            <a:r>
              <a:rPr lang="en-US" sz="3800" b="1" i="1" dirty="0">
                <a:solidFill>
                  <a:schemeClr val="bg1"/>
                </a:solidFill>
                <a:effectLst/>
                <a:latin typeface="system-ui"/>
              </a:rPr>
              <a:t>I </a:t>
            </a:r>
            <a:r>
              <a:rPr lang="en-US" sz="3800" b="1" i="1" cap="small" dirty="0">
                <a:solidFill>
                  <a:schemeClr val="bg1"/>
                </a:solidFill>
                <a:effectLst/>
                <a:latin typeface="system-ui"/>
              </a:rPr>
              <a:t>will remember no more</a:t>
            </a:r>
            <a:r>
              <a:rPr lang="en-US" sz="3800" b="1" i="1" dirty="0">
                <a:solidFill>
                  <a:schemeClr val="bg1"/>
                </a:solidFill>
                <a:effectLst/>
                <a:latin typeface="system-ui"/>
              </a:rPr>
              <a:t>.”</a:t>
            </a:r>
            <a:endParaRPr lang="en-US" sz="3800" b="1" i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/>
            <a:r>
              <a:rPr lang="en-US" sz="3800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 </a:t>
            </a:r>
            <a:endParaRPr lang="en-US" sz="3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8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What did Abram need to know in both his mind and heart to walk away from the seductive entanglements with Sodom and all its wealth?</a:t>
            </a:r>
            <a:endParaRPr lang="en-US" sz="3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20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75D538F-52D7-7253-EE01-741AE786CED8}"/>
              </a:ext>
            </a:extLst>
          </p:cNvPr>
          <p:cNvSpPr txBox="1"/>
          <p:nvPr/>
        </p:nvSpPr>
        <p:spPr>
          <a:xfrm>
            <a:off x="307127" y="181484"/>
            <a:ext cx="1169175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Heb. 3:12 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Take care, brethren, that there not be in any one of you an evil, unbelieving heart 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  <a:hlinkClick r:id="rId2" tooltip="See footnote 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that falls away from the living God. 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21F433-BF9E-0989-A3B4-55F443F7D19D}"/>
              </a:ext>
            </a:extLst>
          </p:cNvPr>
          <p:cNvSpPr txBox="1"/>
          <p:nvPr/>
        </p:nvSpPr>
        <p:spPr>
          <a:xfrm>
            <a:off x="307127" y="2006194"/>
            <a:ext cx="11691754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i="0" dirty="0">
                <a:solidFill>
                  <a:schemeClr val="bg1"/>
                </a:solidFill>
                <a:effectLst/>
                <a:latin typeface="system-ui"/>
              </a:rPr>
              <a:t>4 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Therefore, let us fear if, while a promise remains of entering His rest, any one of you may seem to have come short of it. </a:t>
            </a:r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2 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For indeed we have had good news preached to us, just as they also; but the word 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  <a:hlinkClick r:id="rId3" tooltip="See footnote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they heard did not profit them, because 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  <a:hlinkClick r:id="rId4" tooltip="See footnote 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it was not united by faith in those who heard. </a:t>
            </a:r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3 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For we who have believed enter that rest, just as He has said,</a:t>
            </a:r>
          </a:p>
          <a:p>
            <a:pPr algn="l"/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“</a:t>
            </a:r>
            <a:r>
              <a:rPr lang="en-US" sz="3600" b="0" i="0" cap="small" dirty="0">
                <a:solidFill>
                  <a:schemeClr val="bg1"/>
                </a:solidFill>
                <a:effectLst/>
                <a:latin typeface="system-ui"/>
              </a:rPr>
              <a:t>As I swore in My wrath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,</a:t>
            </a:r>
            <a:br>
              <a:rPr lang="en-US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4000" b="0" i="0" cap="small" dirty="0">
                <a:solidFill>
                  <a:schemeClr val="bg1"/>
                </a:solidFill>
                <a:effectLst/>
                <a:latin typeface="system-ui"/>
              </a:rPr>
              <a:t>They shall not enter My rest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  <a:t>,”</a:t>
            </a:r>
          </a:p>
        </p:txBody>
      </p:sp>
    </p:spTree>
    <p:extLst>
      <p:ext uri="{BB962C8B-B14F-4D97-AF65-F5344CB8AC3E}">
        <p14:creationId xmlns:p14="http://schemas.microsoft.com/office/powerpoint/2010/main" val="2707846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02D0EB-3E98-478F-0C85-19F4DAF00D56}"/>
              </a:ext>
            </a:extLst>
          </p:cNvPr>
          <p:cNvSpPr txBox="1"/>
          <p:nvPr/>
        </p:nvSpPr>
        <p:spPr>
          <a:xfrm>
            <a:off x="286186" y="928360"/>
            <a:ext cx="11905814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r>
              <a:rPr lang="en-US" sz="4400" b="1" i="1" baseline="30000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19 </a:t>
            </a:r>
            <a:r>
              <a:rPr lang="en-US" sz="4400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And he blessed him and said:</a:t>
            </a:r>
            <a:endParaRPr lang="en-US" sz="4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400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“Blessed be Abram of </a:t>
            </a:r>
            <a:r>
              <a:rPr lang="en-US" sz="4400" b="1" i="1" u="sng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God Most High,</a:t>
            </a:r>
            <a:br>
              <a:rPr lang="en-US" sz="4400" b="1" i="1" u="sng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</a:br>
            <a:r>
              <a:rPr lang="en-US" sz="4400" b="1" i="1" u="sng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Possessor of heaven and earth;</a:t>
            </a:r>
            <a:br>
              <a:rPr lang="en-US" sz="4400" b="1" i="1" u="sng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</a:br>
            <a:r>
              <a:rPr lang="en-US" sz="4400" b="1" i="1" baseline="30000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20 </a:t>
            </a:r>
            <a:r>
              <a:rPr lang="en-US" sz="4400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And blessed be God Most High,</a:t>
            </a:r>
            <a:br>
              <a:rPr lang="en-US" sz="4400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</a:br>
            <a:r>
              <a:rPr lang="en-US" sz="4400" b="1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Who has delivered your enemies into your hand</a:t>
            </a:r>
            <a:r>
              <a:rPr lang="en-US" sz="4400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.”</a:t>
            </a:r>
            <a:endParaRPr lang="en-US" sz="4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1200"/>
              </a:spcBef>
            </a:pPr>
            <a:r>
              <a:rPr lang="en-US" sz="4400" i="1" dirty="0">
                <a:solidFill>
                  <a:schemeClr val="bg1"/>
                </a:solidFill>
                <a:effectLst/>
                <a:latin typeface="system-ui"/>
                <a:ea typeface="Times New Roman" panose="02020603050405020304" pitchFamily="18" charset="0"/>
              </a:rPr>
              <a:t>And he gave him a tithe of all.</a:t>
            </a:r>
            <a:endParaRPr lang="en-US" sz="4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615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73C6C7-0CC0-D930-1C46-3F10AB4D4917}"/>
              </a:ext>
            </a:extLst>
          </p:cNvPr>
          <p:cNvSpPr txBox="1"/>
          <p:nvPr/>
        </p:nvSpPr>
        <p:spPr>
          <a:xfrm>
            <a:off x="607273" y="362968"/>
            <a:ext cx="11314828" cy="6240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Abram’s Heavenly High Priest perfected his faith, freeing him from the power of satan’s seductions through His High Priestly Ministries.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Access to God Most High, </a:t>
            </a:r>
            <a:endParaRPr lang="en-US" sz="3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Interceding Between Abram and Satan</a:t>
            </a:r>
            <a:endParaRPr lang="en-US" sz="3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Revealing truth into the mind and heart of Abram.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the Author and Perfector of Faith working in the heart of the Father of Faith. Hebrews 11 is a collection of Old Testament Saints persevering by faith through the Work of the Lord Jesus in their minds and hearts. </a:t>
            </a:r>
            <a:endParaRPr lang="en-US" sz="3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47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B95A6C-D8CC-A42B-CACE-B4D35440A275}"/>
              </a:ext>
            </a:extLst>
          </p:cNvPr>
          <p:cNvSpPr txBox="1"/>
          <p:nvPr/>
        </p:nvSpPr>
        <p:spPr>
          <a:xfrm>
            <a:off x="1" y="174504"/>
            <a:ext cx="12192000" cy="6861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HEBREWS 11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great cloud of witnesses testifying to the Person and Work of the Lord Jesus, Our High Priest  perfecting  faith in the hearts of His Children!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12 Therefore, since we are surrounded by such </a:t>
            </a:r>
            <a:r>
              <a:rPr lang="en-US" sz="3600" b="1" u="sng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a great cloud of witnesses</a:t>
            </a:r>
            <a:r>
              <a:rPr lang="en-US" sz="3600" u="sng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let us throw off everything that hinders and the sin that so easily entangles. And let us run with perseverance the race marked out for us, </a:t>
            </a:r>
            <a:r>
              <a:rPr lang="en-US" sz="3600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36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fixing our eyes on Jesus, </a:t>
            </a:r>
            <a:r>
              <a:rPr lang="en-US" sz="3600" b="1" u="sng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 author and perfector of faith</a:t>
            </a:r>
            <a:r>
              <a:rPr lang="en-US" sz="3600" u="sng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For the joy set before him he endured the cross, scorning its shame, and sat down at the right hand of the throne of God. 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92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6964C8-4A7C-27B6-060A-23BEE71456C6}"/>
              </a:ext>
            </a:extLst>
          </p:cNvPr>
          <p:cNvSpPr txBox="1"/>
          <p:nvPr/>
        </p:nvSpPr>
        <p:spPr>
          <a:xfrm>
            <a:off x="322285" y="319252"/>
            <a:ext cx="1150026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10:36 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For you have need of endurance, so that when you have done the will of God, you may receive 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  <a:hlinkClick r:id="rId2" tooltip="See footnote j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</a:t>
            </a:r>
            <a:r>
              <a:rPr lang="en-US" sz="36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what was promised.</a:t>
            </a:r>
          </a:p>
          <a:p>
            <a:pPr algn="l"/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37 </a:t>
            </a:r>
            <a:r>
              <a:rPr lang="en-US" sz="3600" b="0" i="0" cap="small" dirty="0">
                <a:solidFill>
                  <a:schemeClr val="bg1"/>
                </a:solidFill>
                <a:effectLst/>
                <a:latin typeface="system-ui"/>
              </a:rPr>
              <a:t>For yet in a very little while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,</a:t>
            </a:r>
            <a:b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3600" b="0" i="0" cap="small" dirty="0">
                <a:solidFill>
                  <a:schemeClr val="bg1"/>
                </a:solidFill>
                <a:effectLst/>
                <a:latin typeface="system-ui"/>
              </a:rPr>
              <a:t>He who is coming will come, and will not delay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.</a:t>
            </a:r>
            <a:b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38 </a:t>
            </a:r>
            <a:r>
              <a:rPr lang="en-US" sz="3600" b="0" i="0" cap="small" dirty="0">
                <a:solidFill>
                  <a:schemeClr val="bg1"/>
                </a:solidFill>
                <a:effectLst/>
                <a:latin typeface="system-ui"/>
              </a:rPr>
              <a:t>But My righteous one shall live by faith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;</a:t>
            </a:r>
            <a:b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3600" b="0" i="0" cap="small" dirty="0">
                <a:solidFill>
                  <a:schemeClr val="bg1"/>
                </a:solidFill>
                <a:effectLst/>
                <a:latin typeface="system-ui"/>
              </a:rPr>
              <a:t>And if he shrinks back, My soul has no pleasure in him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system-ui"/>
              </a:rPr>
              <a:t>.</a:t>
            </a:r>
          </a:p>
          <a:p>
            <a:pPr algn="l"/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39 </a:t>
            </a:r>
            <a:r>
              <a:rPr lang="en-US" sz="3600" b="1" i="0" dirty="0">
                <a:solidFill>
                  <a:schemeClr val="bg1"/>
                </a:solidFill>
                <a:effectLst/>
                <a:latin typeface="system-ui"/>
              </a:rPr>
              <a:t>But </a:t>
            </a:r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  <a:hlinkClick r:id="rId3" tooltip="See footnote 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1" i="0" dirty="0">
                <a:solidFill>
                  <a:schemeClr val="bg1"/>
                </a:solidFill>
                <a:effectLst/>
                <a:latin typeface="system-ui"/>
              </a:rPr>
              <a:t>we are not of those who shrink back to destruction, but of those who have faith to the </a:t>
            </a:r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  <a:hlinkClick r:id="rId4" tooltip="See footnote 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</a:t>
            </a:r>
            <a:r>
              <a:rPr lang="en-US" sz="3600" b="1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US" sz="3600" b="1" i="0" dirty="0">
                <a:solidFill>
                  <a:schemeClr val="bg1"/>
                </a:solidFill>
                <a:effectLst/>
                <a:latin typeface="system-ui"/>
              </a:rPr>
              <a:t>preserving of the soul.</a:t>
            </a:r>
          </a:p>
        </p:txBody>
      </p:sp>
    </p:spTree>
    <p:extLst>
      <p:ext uri="{BB962C8B-B14F-4D97-AF65-F5344CB8AC3E}">
        <p14:creationId xmlns:p14="http://schemas.microsoft.com/office/powerpoint/2010/main" val="101377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6AD8E-7109-C813-DFCE-BB9E4AAAE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Hope that “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system-ui"/>
              </a:rPr>
              <a:t>we are not of those who shrink back to destruction”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D6C1C-C208-6CDE-0F9F-9B52C53B6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8 </a:t>
            </a:r>
            <a:r>
              <a:rPr lang="en-US" sz="40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Now </a:t>
            </a:r>
            <a:r>
              <a:rPr lang="en-US" sz="4000" b="1" i="1" u="sng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 main point</a:t>
            </a:r>
            <a:r>
              <a:rPr lang="en-US" sz="40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 of what we are saying is this: </a:t>
            </a:r>
            <a:r>
              <a:rPr lang="en-US" sz="4000" b="1" i="1" u="sng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We do have such a high priest,</a:t>
            </a:r>
            <a:r>
              <a:rPr lang="en-US" sz="40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 who sat down at the right hand of the throne of the Majesty in heaven, </a:t>
            </a:r>
            <a:r>
              <a:rPr lang="en-US" sz="4000" b="1" i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2 </a:t>
            </a:r>
            <a:r>
              <a:rPr lang="en-US" sz="40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40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who serves in the sanctuary, </a:t>
            </a:r>
            <a:r>
              <a:rPr lang="en-US" sz="40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 true tabernacle set up by the Lord, not by a mere human being.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94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95BE-2B3F-F0D0-C3B4-01CC2A446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544" y="242260"/>
            <a:ext cx="11471563" cy="2063655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 Threefold High Priestly Service of Our Heavenly King, the Lord Jesus in the Book of Hebrews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4AEAC-D7EC-7356-F9E4-2829741CD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3" y="2641600"/>
            <a:ext cx="11868727" cy="4052600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1.A FORERUNNER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-6:</a:t>
            </a:r>
            <a:r>
              <a:rPr lang="en-US" sz="4400" b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 19 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400" i="1" dirty="0">
              <a:solidFill>
                <a:schemeClr val="bg1"/>
              </a:solidFill>
              <a:effectLst/>
              <a:latin typeface="system-u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2.AN INTERCESSOR-</a:t>
            </a:r>
            <a:r>
              <a:rPr lang="en-US" sz="4400" b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 7:</a:t>
            </a:r>
            <a:r>
              <a:rPr lang="en-US" sz="4400" b="1" i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25 </a:t>
            </a:r>
            <a:r>
              <a:rPr lang="en-US" sz="4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3.THE MEDIATOR OF THE NEW COVENANT -9:15</a:t>
            </a:r>
            <a:endParaRPr lang="en-US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24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50C64D-C3F2-5B2E-40AB-868F43B30E1B}"/>
              </a:ext>
            </a:extLst>
          </p:cNvPr>
          <p:cNvSpPr txBox="1"/>
          <p:nvPr/>
        </p:nvSpPr>
        <p:spPr>
          <a:xfrm>
            <a:off x="251285" y="188465"/>
            <a:ext cx="11733637" cy="2958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Our King Of Righteousness And Peace Plants In The Hearts Of His Children 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A Measure Of Faith </a:t>
            </a:r>
            <a:r>
              <a:rPr lang="en-US" sz="4400" b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which He Perfects In His Sons And Daughters -Thus The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A606E8-2FEF-14EE-8C4E-46066C24ABD8}"/>
              </a:ext>
            </a:extLst>
          </p:cNvPr>
          <p:cNvSpPr txBox="1"/>
          <p:nvPr/>
        </p:nvSpPr>
        <p:spPr>
          <a:xfrm>
            <a:off x="0" y="3711354"/>
            <a:ext cx="12192000" cy="3060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The Author And Perfector Of FAITH. </a:t>
            </a:r>
            <a:endParaRPr lang="en-US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This is the present-day ministry of the Lord Jesus, </a:t>
            </a:r>
            <a:r>
              <a:rPr lang="en-US" sz="44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having become a high priest forever according to the order of Melchizedek</a:t>
            </a:r>
            <a:r>
              <a:rPr lang="en-US" sz="44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531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65DB84-CD5F-2672-8623-F5341619E09A}"/>
              </a:ext>
            </a:extLst>
          </p:cNvPr>
          <p:cNvSpPr txBox="1"/>
          <p:nvPr/>
        </p:nvSpPr>
        <p:spPr>
          <a:xfrm>
            <a:off x="216385" y="0"/>
            <a:ext cx="12068684" cy="3725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1.A FORERUNNER</a:t>
            </a: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-6:</a:t>
            </a:r>
            <a:r>
              <a:rPr lang="en-US" sz="3600" b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 19 </a:t>
            </a:r>
            <a:r>
              <a:rPr lang="en-US" sz="36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This hope we have as an anchor of the soul, a hope both sure and steadfast and </a:t>
            </a:r>
            <a:r>
              <a:rPr lang="en-US" sz="36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one which enters within the veil, 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20 </a:t>
            </a:r>
            <a:r>
              <a:rPr lang="en-US" sz="36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where </a:t>
            </a:r>
            <a:r>
              <a:rPr lang="en-US" sz="3600" b="1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Jesus has entered as a forerunner for us</a:t>
            </a:r>
            <a:r>
              <a:rPr lang="en-US" sz="3600" i="1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, having become a high priest forever according to the order of Melchizedek</a:t>
            </a:r>
            <a:r>
              <a:rPr lang="en-US" sz="3600" dirty="0">
                <a:solidFill>
                  <a:schemeClr val="bg1"/>
                </a:solidFill>
                <a:effectLst/>
                <a:latin typeface="system-ui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27B07-2797-39B2-B95B-ECA10F232660}"/>
              </a:ext>
            </a:extLst>
          </p:cNvPr>
          <p:cNvSpPr txBox="1"/>
          <p:nvPr/>
        </p:nvSpPr>
        <p:spPr>
          <a:xfrm>
            <a:off x="216385" y="3429000"/>
            <a:ext cx="1181739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i="0" baseline="30000" dirty="0">
                <a:solidFill>
                  <a:schemeClr val="bg1"/>
                </a:solidFill>
                <a:effectLst/>
                <a:latin typeface="system-ui"/>
              </a:rPr>
              <a:t>10:19 </a:t>
            </a:r>
            <a:r>
              <a:rPr lang="en-US" sz="4400" b="0" i="0" dirty="0">
                <a:solidFill>
                  <a:schemeClr val="bg1"/>
                </a:solidFill>
                <a:effectLst/>
                <a:latin typeface="system-ui"/>
              </a:rPr>
              <a:t>Therefore, brethren, since we have confidence to </a:t>
            </a:r>
            <a:r>
              <a:rPr lang="en-US" sz="4400" b="1" i="0" dirty="0">
                <a:solidFill>
                  <a:schemeClr val="bg1"/>
                </a:solidFill>
                <a:effectLst/>
                <a:latin typeface="system-ui"/>
              </a:rPr>
              <a:t>enter</a:t>
            </a:r>
            <a:r>
              <a:rPr lang="en-US" sz="4400" b="0" i="0" dirty="0">
                <a:solidFill>
                  <a:schemeClr val="bg1"/>
                </a:solidFill>
                <a:effectLst/>
                <a:latin typeface="system-ui"/>
              </a:rPr>
              <a:t> the holy place by the blood of Jesus, </a:t>
            </a:r>
            <a:r>
              <a:rPr lang="en-US" sz="4400" b="1" i="0" baseline="30000" dirty="0">
                <a:solidFill>
                  <a:schemeClr val="bg1"/>
                </a:solidFill>
                <a:effectLst/>
                <a:latin typeface="system-ui"/>
              </a:rPr>
              <a:t>20 </a:t>
            </a:r>
            <a:r>
              <a:rPr lang="en-US" sz="4400" b="0" i="0" dirty="0">
                <a:solidFill>
                  <a:schemeClr val="bg1"/>
                </a:solidFill>
                <a:effectLst/>
                <a:latin typeface="system-ui"/>
              </a:rPr>
              <a:t>by a </a:t>
            </a:r>
            <a:r>
              <a:rPr lang="en-US" sz="4400" b="1" i="0" dirty="0">
                <a:solidFill>
                  <a:schemeClr val="bg1"/>
                </a:solidFill>
                <a:effectLst/>
                <a:latin typeface="system-ui"/>
              </a:rPr>
              <a:t>new and living way </a:t>
            </a:r>
            <a:r>
              <a:rPr lang="en-US" sz="4400" b="0" i="0" dirty="0">
                <a:solidFill>
                  <a:schemeClr val="bg1"/>
                </a:solidFill>
                <a:effectLst/>
                <a:latin typeface="system-ui"/>
              </a:rPr>
              <a:t>which He inaugurated for us </a:t>
            </a:r>
            <a:r>
              <a:rPr lang="en-US" sz="4400" b="1" i="0" dirty="0">
                <a:solidFill>
                  <a:schemeClr val="bg1"/>
                </a:solidFill>
                <a:effectLst/>
                <a:latin typeface="system-ui"/>
              </a:rPr>
              <a:t>through the veil</a:t>
            </a:r>
            <a:r>
              <a:rPr lang="en-US" sz="4400" b="0" i="0" dirty="0">
                <a:solidFill>
                  <a:schemeClr val="bg1"/>
                </a:solidFill>
                <a:effectLst/>
                <a:latin typeface="system-ui"/>
              </a:rPr>
              <a:t>, that is, </a:t>
            </a:r>
            <a:r>
              <a:rPr lang="en-US" sz="4400" b="1" i="0" dirty="0">
                <a:solidFill>
                  <a:schemeClr val="bg1"/>
                </a:solidFill>
                <a:effectLst/>
                <a:latin typeface="system-ui"/>
              </a:rPr>
              <a:t>His flesh</a:t>
            </a:r>
            <a:r>
              <a:rPr lang="en-US" sz="4400" b="0" i="0" dirty="0">
                <a:solidFill>
                  <a:schemeClr val="bg1"/>
                </a:solidFill>
                <a:effectLst/>
                <a:latin typeface="system-ui"/>
              </a:rPr>
              <a:t>,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8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D1A4A-FC38-C3E8-8901-ED0461152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1675" y="121461"/>
            <a:ext cx="9625630" cy="281020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Our forerunner entered by a new and living way through the veil, which is his flesh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CDFB6E-9B9B-D827-96A2-4AD9CD718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294" y="3658599"/>
            <a:ext cx="11461411" cy="2715000"/>
          </a:xfrm>
        </p:spPr>
        <p:txBody>
          <a:bodyPr>
            <a:normAutofit/>
          </a:bodyPr>
          <a:lstStyle/>
          <a:p>
            <a:r>
              <a:rPr lang="en-US" sz="4000" b="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 (2 Chron.3.14);</a:t>
            </a:r>
            <a:r>
              <a:rPr lang="en-US" sz="4000" b="1" i="1" baseline="30000" dirty="0">
                <a:solidFill>
                  <a:schemeClr val="bg1"/>
                </a:solidFill>
                <a:effectLst/>
                <a:latin typeface="system-ui"/>
              </a:rPr>
              <a:t> 8 </a:t>
            </a:r>
            <a:r>
              <a:rPr lang="en-US" sz="4000" b="0" i="1" dirty="0">
                <a:solidFill>
                  <a:schemeClr val="bg1"/>
                </a:solidFill>
                <a:effectLst/>
                <a:latin typeface="system-ui"/>
              </a:rPr>
              <a:t>Then he made the room of the Most Holy Place: ……………</a:t>
            </a:r>
            <a:r>
              <a:rPr lang="en-US" sz="4000" b="1" i="1" baseline="30000" dirty="0">
                <a:solidFill>
                  <a:schemeClr val="bg1"/>
                </a:solidFill>
                <a:effectLst/>
                <a:latin typeface="system-ui"/>
              </a:rPr>
              <a:t>14 </a:t>
            </a:r>
            <a:r>
              <a:rPr lang="en-US" sz="4400" b="0" i="1" dirty="0">
                <a:solidFill>
                  <a:schemeClr val="bg1"/>
                </a:solidFill>
                <a:effectLst/>
                <a:latin typeface="system-ui"/>
              </a:rPr>
              <a:t>He made the veil of 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system-ui"/>
              </a:rPr>
              <a:t>blue, purple, and crimson yarn and fine linen,</a:t>
            </a:r>
            <a:r>
              <a:rPr lang="en-US" sz="4400" b="0" i="1" dirty="0">
                <a:solidFill>
                  <a:schemeClr val="bg1"/>
                </a:solidFill>
                <a:effectLst/>
                <a:latin typeface="system-ui"/>
              </a:rPr>
              <a:t> and he wove </a:t>
            </a:r>
            <a:r>
              <a:rPr lang="en-US" sz="4400" b="1" i="1" dirty="0">
                <a:solidFill>
                  <a:schemeClr val="bg1"/>
                </a:solidFill>
                <a:effectLst/>
                <a:latin typeface="system-ui"/>
              </a:rPr>
              <a:t>cherubim</a:t>
            </a:r>
            <a:r>
              <a:rPr lang="en-US" sz="4400" b="0" i="1" dirty="0">
                <a:solidFill>
                  <a:schemeClr val="bg1"/>
                </a:solidFill>
                <a:effectLst/>
                <a:latin typeface="system-ui"/>
              </a:rPr>
              <a:t> into it.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629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F4FF80-A678-9680-A14D-83704B296855}"/>
              </a:ext>
            </a:extLst>
          </p:cNvPr>
          <p:cNvSpPr txBox="1"/>
          <p:nvPr/>
        </p:nvSpPr>
        <p:spPr>
          <a:xfrm>
            <a:off x="0" y="0"/>
            <a:ext cx="12191999" cy="6427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400" b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4 faces of the 4 gospels.</a:t>
            </a:r>
            <a:endParaRPr lang="en-US" sz="3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4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Rev.4:7</a:t>
            </a:r>
            <a:r>
              <a:rPr lang="en-US" sz="3400" b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living creature was like a lion, the second was like an ox, the third had a face like a man, the fourth was like a flying eagle.</a:t>
            </a:r>
            <a:endParaRPr lang="en-US" sz="3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views of the Throne of God four powerful figures called cherubim are shown guarding the throne. Sometimes it appears that each of the four has a different face, and sometimes it seems that all have four faces, but the faces are always those of a Lion, an Ox, a Man and an Eagle (</a:t>
            </a:r>
            <a:r>
              <a:rPr lang="en-US" sz="34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Ezek. 1:10</a:t>
            </a:r>
            <a:r>
              <a:rPr lang="en-US" sz="3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&amp; </a:t>
            </a:r>
            <a:r>
              <a:rPr lang="en-US" sz="34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 4:7</a:t>
            </a:r>
            <a:r>
              <a:rPr lang="en-US" sz="3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 The Lion for Matthew, the Ox for Mark, the Man for Luke, and the Eagle for John. </a:t>
            </a:r>
            <a:endParaRPr lang="en-US" sz="3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9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2445</TotalTime>
  <Words>1730</Words>
  <Application>Microsoft Office PowerPoint</Application>
  <PresentationFormat>Widescreen</PresentationFormat>
  <Paragraphs>87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Aptos</vt:lpstr>
      <vt:lpstr>Aptos Display</vt:lpstr>
      <vt:lpstr>Arial</vt:lpstr>
      <vt:lpstr>Calibri</vt:lpstr>
      <vt:lpstr>Courier New</vt:lpstr>
      <vt:lpstr>Georgia</vt:lpstr>
      <vt:lpstr>Roboto</vt:lpstr>
      <vt:lpstr>system-ui</vt:lpstr>
      <vt:lpstr>Times New Roman</vt:lpstr>
      <vt:lpstr>Office Theme</vt:lpstr>
      <vt:lpstr>Our Hope Of Entering In.</vt:lpstr>
      <vt:lpstr>PowerPoint Presentation</vt:lpstr>
      <vt:lpstr>PowerPoint Presentation</vt:lpstr>
      <vt:lpstr> Our Hope that “we are not of those who shrink back to destruction”</vt:lpstr>
      <vt:lpstr> The Threefold High Priestly Service of Our Heavenly King, the Lord Jesus in the Book of Hebrews</vt:lpstr>
      <vt:lpstr>PowerPoint Presentation</vt:lpstr>
      <vt:lpstr>PowerPoint Presentation</vt:lpstr>
      <vt:lpstr>Our forerunner entered by a new and living way through the veil, which is his flesh </vt:lpstr>
      <vt:lpstr>PowerPoint Presentation</vt:lpstr>
      <vt:lpstr>PowerPoint Presentation</vt:lpstr>
      <vt:lpstr>PowerPoint Presentation</vt:lpstr>
      <vt:lpstr>Jesus, Our Door and Our Forerunner This hope we have as an anchor of the soul, a hope both sure and steadfast and one which enters within the veil, 20 where Jesus has entered as a forerunner for us, </vt:lpstr>
      <vt:lpstr>PowerPoint Presentation</vt:lpstr>
      <vt:lpstr>PowerPoint Presentation</vt:lpstr>
      <vt:lpstr>PowerPoint Presentation</vt:lpstr>
      <vt:lpstr>The Author and Perfector of Faith </vt:lpstr>
      <vt:lpstr>      now he was a priest of God Most High. 19 And he blessed him and said, “Blessed be Abram of God Most High, Possessor of heaven and earth; --------------------------------------------------------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Joseph Feinour</dc:creator>
  <cp:lastModifiedBy>Peter Wilhelm</cp:lastModifiedBy>
  <cp:revision>2</cp:revision>
  <cp:lastPrinted>2024-08-28T23:11:13Z</cp:lastPrinted>
  <dcterms:created xsi:type="dcterms:W3CDTF">2024-08-27T23:22:03Z</dcterms:created>
  <dcterms:modified xsi:type="dcterms:W3CDTF">2024-09-01T13:59:07Z</dcterms:modified>
</cp:coreProperties>
</file>