
<file path=[Content_Types].xml><?xml version="1.0" encoding="utf-8"?>
<Types xmlns="http://schemas.openxmlformats.org/package/2006/content-types">
  <Default Extension="fntdata" ContentType="application/x-fontdata"/>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1"/>
  </p:sldMasterIdLst>
  <p:sldIdLst>
    <p:sldId id="258" r:id="rId2"/>
    <p:sldId id="259" r:id="rId3"/>
    <p:sldId id="286" r:id="rId4"/>
    <p:sldId id="282" r:id="rId5"/>
    <p:sldId id="309" r:id="rId6"/>
    <p:sldId id="310" r:id="rId7"/>
    <p:sldId id="311" r:id="rId8"/>
    <p:sldId id="308" r:id="rId9"/>
    <p:sldId id="261" r:id="rId10"/>
    <p:sldId id="302" r:id="rId11"/>
    <p:sldId id="289" r:id="rId12"/>
    <p:sldId id="290" r:id="rId13"/>
    <p:sldId id="291" r:id="rId14"/>
    <p:sldId id="292" r:id="rId15"/>
    <p:sldId id="293" r:id="rId16"/>
    <p:sldId id="294" r:id="rId17"/>
    <p:sldId id="303" r:id="rId18"/>
    <p:sldId id="304" r:id="rId19"/>
    <p:sldId id="305" r:id="rId20"/>
    <p:sldId id="306" r:id="rId21"/>
    <p:sldId id="274" r:id="rId22"/>
    <p:sldId id="280" r:id="rId23"/>
    <p:sldId id="281" r:id="rId24"/>
    <p:sldId id="275" r:id="rId25"/>
    <p:sldId id="263" r:id="rId26"/>
  </p:sldIdLst>
  <p:sldSz cx="12192000" cy="6858000"/>
  <p:notesSz cx="7102475" cy="9388475"/>
  <p:embeddedFontLst>
    <p:embeddedFont>
      <p:font typeface="Georgia" panose="02040502050405020303" pitchFamily="18" charset="0"/>
      <p:regular r:id="rId27"/>
      <p:bold r:id="rId28"/>
      <p:italic r:id="rId29"/>
      <p:boldItalic r:id="rId30"/>
    </p:embeddedFont>
    <p:embeddedFont>
      <p:font typeface="Roboto" panose="02000000000000000000" pitchFamily="2" charset="0"/>
      <p:regular r:id="rId31"/>
      <p:bold r:id="rId32"/>
      <p:italic r:id="rId33"/>
      <p:boldItalic r:id="rId34"/>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959" autoAdjust="0"/>
    <p:restoredTop sz="94660"/>
  </p:normalViewPr>
  <p:slideViewPr>
    <p:cSldViewPr snapToGrid="0">
      <p:cViewPr varScale="1">
        <p:scale>
          <a:sx n="96" d="100"/>
          <a:sy n="96" d="100"/>
        </p:scale>
        <p:origin x="1836" y="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microsoft.com/office/2016/11/relationships/changesInfo" Target="changesInfos/changesInfo1.xml"/><Relationship Id="rId21" Type="http://schemas.openxmlformats.org/officeDocument/2006/relationships/slide" Target="slides/slide20.xml"/><Relationship Id="rId34" Type="http://schemas.openxmlformats.org/officeDocument/2006/relationships/font" Target="fonts/font8.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font" Target="fonts/font7.fntdata"/><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font" Target="fonts/font3.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font" Target="fonts/font6.fntdata"/><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font" Target="fonts/font2.fntdata"/><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font" Target="fonts/font5.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font" Target="fonts/font1.fntdata"/><Relationship Id="rId30" Type="http://schemas.openxmlformats.org/officeDocument/2006/relationships/font" Target="fonts/font4.fntdata"/><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seph Feinour" userId="a739b459fc767110" providerId="LiveId" clId="{1206567F-8612-4B70-B46A-502EB27E3907}"/>
    <pc:docChg chg="custSel modSld">
      <pc:chgData name="Joseph Feinour" userId="a739b459fc767110" providerId="LiveId" clId="{1206567F-8612-4B70-B46A-502EB27E3907}" dt="2024-08-29T15:02:35.533" v="40" actId="2711"/>
      <pc:docMkLst>
        <pc:docMk/>
      </pc:docMkLst>
      <pc:sldChg chg="modSp mod">
        <pc:chgData name="Joseph Feinour" userId="a739b459fc767110" providerId="LiveId" clId="{1206567F-8612-4B70-B46A-502EB27E3907}" dt="2024-08-29T15:02:08.359" v="38" actId="2711"/>
        <pc:sldMkLst>
          <pc:docMk/>
          <pc:sldMk cId="1220725391" sldId="263"/>
        </pc:sldMkLst>
        <pc:spChg chg="mod">
          <ac:chgData name="Joseph Feinour" userId="a739b459fc767110" providerId="LiveId" clId="{1206567F-8612-4B70-B46A-502EB27E3907}" dt="2024-08-29T15:02:02.728" v="37" actId="2711"/>
          <ac:spMkLst>
            <pc:docMk/>
            <pc:sldMk cId="1220725391" sldId="263"/>
            <ac:spMk id="4" creationId="{00000000-0000-0000-0000-000000000000}"/>
          </ac:spMkLst>
        </pc:spChg>
        <pc:spChg chg="mod">
          <ac:chgData name="Joseph Feinour" userId="a739b459fc767110" providerId="LiveId" clId="{1206567F-8612-4B70-B46A-502EB27E3907}" dt="2024-08-29T15:02:08.359" v="38" actId="2711"/>
          <ac:spMkLst>
            <pc:docMk/>
            <pc:sldMk cId="1220725391" sldId="263"/>
            <ac:spMk id="5" creationId="{00000000-0000-0000-0000-000000000000}"/>
          </ac:spMkLst>
        </pc:spChg>
      </pc:sldChg>
      <pc:sldChg chg="modSp mod">
        <pc:chgData name="Joseph Feinour" userId="a739b459fc767110" providerId="LiveId" clId="{1206567F-8612-4B70-B46A-502EB27E3907}" dt="2024-08-29T15:01:08.500" v="29" actId="2711"/>
        <pc:sldMkLst>
          <pc:docMk/>
          <pc:sldMk cId="188199029" sldId="274"/>
        </pc:sldMkLst>
        <pc:spChg chg="mod">
          <ac:chgData name="Joseph Feinour" userId="a739b459fc767110" providerId="LiveId" clId="{1206567F-8612-4B70-B46A-502EB27E3907}" dt="2024-08-29T15:01:08.500" v="29" actId="2711"/>
          <ac:spMkLst>
            <pc:docMk/>
            <pc:sldMk cId="188199029" sldId="274"/>
            <ac:spMk id="3" creationId="{9E0F5464-9301-8176-BFF7-0F4614F69D11}"/>
          </ac:spMkLst>
        </pc:spChg>
      </pc:sldChg>
      <pc:sldChg chg="modSp mod">
        <pc:chgData name="Joseph Feinour" userId="a739b459fc767110" providerId="LiveId" clId="{1206567F-8612-4B70-B46A-502EB27E3907}" dt="2024-08-29T15:01:45.678" v="34" actId="2711"/>
        <pc:sldMkLst>
          <pc:docMk/>
          <pc:sldMk cId="124590003" sldId="275"/>
        </pc:sldMkLst>
        <pc:spChg chg="mod">
          <ac:chgData name="Joseph Feinour" userId="a739b459fc767110" providerId="LiveId" clId="{1206567F-8612-4B70-B46A-502EB27E3907}" dt="2024-08-29T15:01:45.678" v="34" actId="2711"/>
          <ac:spMkLst>
            <pc:docMk/>
            <pc:sldMk cId="124590003" sldId="275"/>
            <ac:spMk id="3" creationId="{83B38650-AEC6-61C1-D970-8770CE8A4C80}"/>
          </ac:spMkLst>
        </pc:spChg>
      </pc:sldChg>
      <pc:sldChg chg="modSp mod">
        <pc:chgData name="Joseph Feinour" userId="a739b459fc767110" providerId="LiveId" clId="{1206567F-8612-4B70-B46A-502EB27E3907}" dt="2024-08-29T15:02:35.533" v="40" actId="2711"/>
        <pc:sldMkLst>
          <pc:docMk/>
          <pc:sldMk cId="1211500647" sldId="280"/>
        </pc:sldMkLst>
        <pc:spChg chg="mod">
          <ac:chgData name="Joseph Feinour" userId="a739b459fc767110" providerId="LiveId" clId="{1206567F-8612-4B70-B46A-502EB27E3907}" dt="2024-08-29T15:02:29.942" v="39" actId="2711"/>
          <ac:spMkLst>
            <pc:docMk/>
            <pc:sldMk cId="1211500647" sldId="280"/>
            <ac:spMk id="3" creationId="{2F7FA3CE-FF82-B394-C945-DEE77B2A920B}"/>
          </ac:spMkLst>
        </pc:spChg>
        <pc:spChg chg="mod">
          <ac:chgData name="Joseph Feinour" userId="a739b459fc767110" providerId="LiveId" clId="{1206567F-8612-4B70-B46A-502EB27E3907}" dt="2024-08-29T15:02:35.533" v="40" actId="2711"/>
          <ac:spMkLst>
            <pc:docMk/>
            <pc:sldMk cId="1211500647" sldId="280"/>
            <ac:spMk id="5" creationId="{231BBE33-9E85-8D1E-C72A-F97DEF71FD29}"/>
          </ac:spMkLst>
        </pc:spChg>
      </pc:sldChg>
      <pc:sldChg chg="modSp mod">
        <pc:chgData name="Joseph Feinour" userId="a739b459fc767110" providerId="LiveId" clId="{1206567F-8612-4B70-B46A-502EB27E3907}" dt="2024-08-29T15:01:34.426" v="33" actId="2711"/>
        <pc:sldMkLst>
          <pc:docMk/>
          <pc:sldMk cId="3312523596" sldId="281"/>
        </pc:sldMkLst>
        <pc:spChg chg="mod">
          <ac:chgData name="Joseph Feinour" userId="a739b459fc767110" providerId="LiveId" clId="{1206567F-8612-4B70-B46A-502EB27E3907}" dt="2024-08-29T15:01:34.426" v="33" actId="2711"/>
          <ac:spMkLst>
            <pc:docMk/>
            <pc:sldMk cId="3312523596" sldId="281"/>
            <ac:spMk id="3" creationId="{26DC1E15-9CD1-9345-121F-0E8665ED4A3B}"/>
          </ac:spMkLst>
        </pc:spChg>
        <pc:spChg chg="mod">
          <ac:chgData name="Joseph Feinour" userId="a739b459fc767110" providerId="LiveId" clId="{1206567F-8612-4B70-B46A-502EB27E3907}" dt="2024-08-29T15:01:26.680" v="32" actId="2711"/>
          <ac:spMkLst>
            <pc:docMk/>
            <pc:sldMk cId="3312523596" sldId="281"/>
            <ac:spMk id="5" creationId="{208A52D6-58B0-D598-7F54-31AF323C66E0}"/>
          </ac:spMkLst>
        </pc:spChg>
      </pc:sldChg>
      <pc:sldChg chg="modSp mod">
        <pc:chgData name="Joseph Feinour" userId="a739b459fc767110" providerId="LiveId" clId="{1206567F-8612-4B70-B46A-502EB27E3907}" dt="2024-08-29T14:56:50.254" v="6" actId="313"/>
        <pc:sldMkLst>
          <pc:docMk/>
          <pc:sldMk cId="2840964688" sldId="282"/>
        </pc:sldMkLst>
        <pc:spChg chg="mod">
          <ac:chgData name="Joseph Feinour" userId="a739b459fc767110" providerId="LiveId" clId="{1206567F-8612-4B70-B46A-502EB27E3907}" dt="2024-08-29T14:56:50.254" v="6" actId="313"/>
          <ac:spMkLst>
            <pc:docMk/>
            <pc:sldMk cId="2840964688" sldId="282"/>
            <ac:spMk id="5" creationId="{EB34E0E0-98FC-200D-8C96-349C62A23076}"/>
          </ac:spMkLst>
        </pc:spChg>
      </pc:sldChg>
      <pc:sldChg chg="modSp mod">
        <pc:chgData name="Joseph Feinour" userId="a739b459fc767110" providerId="LiveId" clId="{1206567F-8612-4B70-B46A-502EB27E3907}" dt="2024-08-29T14:56:22.079" v="0" actId="2711"/>
        <pc:sldMkLst>
          <pc:docMk/>
          <pc:sldMk cId="3701386860" sldId="286"/>
        </pc:sldMkLst>
        <pc:spChg chg="mod">
          <ac:chgData name="Joseph Feinour" userId="a739b459fc767110" providerId="LiveId" clId="{1206567F-8612-4B70-B46A-502EB27E3907}" dt="2024-08-29T14:56:22.079" v="0" actId="2711"/>
          <ac:spMkLst>
            <pc:docMk/>
            <pc:sldMk cId="3701386860" sldId="286"/>
            <ac:spMk id="3" creationId="{2D9BA21F-9CF7-CF03-7709-80C03DFFD830}"/>
          </ac:spMkLst>
        </pc:spChg>
      </pc:sldChg>
      <pc:sldChg chg="modSp mod">
        <pc:chgData name="Joseph Feinour" userId="a739b459fc767110" providerId="LiveId" clId="{1206567F-8612-4B70-B46A-502EB27E3907}" dt="2024-08-29T14:58:26.653" v="12" actId="2711"/>
        <pc:sldMkLst>
          <pc:docMk/>
          <pc:sldMk cId="1748131771" sldId="289"/>
        </pc:sldMkLst>
        <pc:spChg chg="mod">
          <ac:chgData name="Joseph Feinour" userId="a739b459fc767110" providerId="LiveId" clId="{1206567F-8612-4B70-B46A-502EB27E3907}" dt="2024-08-29T14:58:26.653" v="12" actId="2711"/>
          <ac:spMkLst>
            <pc:docMk/>
            <pc:sldMk cId="1748131771" sldId="289"/>
            <ac:spMk id="3" creationId="{BD89E5DD-F703-6102-8773-D0205F06D625}"/>
          </ac:spMkLst>
        </pc:spChg>
      </pc:sldChg>
      <pc:sldChg chg="modSp mod">
        <pc:chgData name="Joseph Feinour" userId="a739b459fc767110" providerId="LiveId" clId="{1206567F-8612-4B70-B46A-502EB27E3907}" dt="2024-08-29T14:58:38.452" v="13" actId="2711"/>
        <pc:sldMkLst>
          <pc:docMk/>
          <pc:sldMk cId="2458854886" sldId="290"/>
        </pc:sldMkLst>
        <pc:spChg chg="mod">
          <ac:chgData name="Joseph Feinour" userId="a739b459fc767110" providerId="LiveId" clId="{1206567F-8612-4B70-B46A-502EB27E3907}" dt="2024-08-29T14:58:38.452" v="13" actId="2711"/>
          <ac:spMkLst>
            <pc:docMk/>
            <pc:sldMk cId="2458854886" sldId="290"/>
            <ac:spMk id="3" creationId="{E1720C33-7385-BB7C-FB59-1A79284E2EC8}"/>
          </ac:spMkLst>
        </pc:spChg>
      </pc:sldChg>
      <pc:sldChg chg="modSp mod">
        <pc:chgData name="Joseph Feinour" userId="a739b459fc767110" providerId="LiveId" clId="{1206567F-8612-4B70-B46A-502EB27E3907}" dt="2024-08-29T14:58:50.366" v="14" actId="2711"/>
        <pc:sldMkLst>
          <pc:docMk/>
          <pc:sldMk cId="143550960" sldId="291"/>
        </pc:sldMkLst>
        <pc:spChg chg="mod">
          <ac:chgData name="Joseph Feinour" userId="a739b459fc767110" providerId="LiveId" clId="{1206567F-8612-4B70-B46A-502EB27E3907}" dt="2024-08-29T14:58:50.366" v="14" actId="2711"/>
          <ac:spMkLst>
            <pc:docMk/>
            <pc:sldMk cId="143550960" sldId="291"/>
            <ac:spMk id="3" creationId="{2D5E4120-1E9E-EDD8-7B8D-2CAF3AA810BB}"/>
          </ac:spMkLst>
        </pc:spChg>
      </pc:sldChg>
      <pc:sldChg chg="modSp mod">
        <pc:chgData name="Joseph Feinour" userId="a739b459fc767110" providerId="LiveId" clId="{1206567F-8612-4B70-B46A-502EB27E3907}" dt="2024-08-29T14:59:08.758" v="15" actId="2711"/>
        <pc:sldMkLst>
          <pc:docMk/>
          <pc:sldMk cId="2644786915" sldId="292"/>
        </pc:sldMkLst>
        <pc:spChg chg="mod">
          <ac:chgData name="Joseph Feinour" userId="a739b459fc767110" providerId="LiveId" clId="{1206567F-8612-4B70-B46A-502EB27E3907}" dt="2024-08-29T14:59:08.758" v="15" actId="2711"/>
          <ac:spMkLst>
            <pc:docMk/>
            <pc:sldMk cId="2644786915" sldId="292"/>
            <ac:spMk id="3" creationId="{06AF52AD-5AD4-EA28-DEEF-31C1F7B67B57}"/>
          </ac:spMkLst>
        </pc:spChg>
      </pc:sldChg>
      <pc:sldChg chg="modSp mod">
        <pc:chgData name="Joseph Feinour" userId="a739b459fc767110" providerId="LiveId" clId="{1206567F-8612-4B70-B46A-502EB27E3907}" dt="2024-08-29T14:59:33.466" v="16" actId="2711"/>
        <pc:sldMkLst>
          <pc:docMk/>
          <pc:sldMk cId="122152570" sldId="293"/>
        </pc:sldMkLst>
        <pc:spChg chg="mod">
          <ac:chgData name="Joseph Feinour" userId="a739b459fc767110" providerId="LiveId" clId="{1206567F-8612-4B70-B46A-502EB27E3907}" dt="2024-08-29T14:59:33.466" v="16" actId="2711"/>
          <ac:spMkLst>
            <pc:docMk/>
            <pc:sldMk cId="122152570" sldId="293"/>
            <ac:spMk id="3" creationId="{337951EB-8E6F-C405-1BAC-99675F521915}"/>
          </ac:spMkLst>
        </pc:spChg>
      </pc:sldChg>
      <pc:sldChg chg="modSp mod">
        <pc:chgData name="Joseph Feinour" userId="a739b459fc767110" providerId="LiveId" clId="{1206567F-8612-4B70-B46A-502EB27E3907}" dt="2024-08-29T14:59:51.867" v="18" actId="2711"/>
        <pc:sldMkLst>
          <pc:docMk/>
          <pc:sldMk cId="4057145880" sldId="294"/>
        </pc:sldMkLst>
        <pc:spChg chg="mod">
          <ac:chgData name="Joseph Feinour" userId="a739b459fc767110" providerId="LiveId" clId="{1206567F-8612-4B70-B46A-502EB27E3907}" dt="2024-08-29T14:59:44.111" v="17" actId="2711"/>
          <ac:spMkLst>
            <pc:docMk/>
            <pc:sldMk cId="4057145880" sldId="294"/>
            <ac:spMk id="2" creationId="{84AE1CD9-C445-0EDC-CAE1-ED4C20C48721}"/>
          </ac:spMkLst>
        </pc:spChg>
        <pc:spChg chg="mod">
          <ac:chgData name="Joseph Feinour" userId="a739b459fc767110" providerId="LiveId" clId="{1206567F-8612-4B70-B46A-502EB27E3907}" dt="2024-08-29T14:59:51.867" v="18" actId="2711"/>
          <ac:spMkLst>
            <pc:docMk/>
            <pc:sldMk cId="4057145880" sldId="294"/>
            <ac:spMk id="3" creationId="{4D70165C-01C8-A799-6D6D-4D4C08F29370}"/>
          </ac:spMkLst>
        </pc:spChg>
      </pc:sldChg>
      <pc:sldChg chg="modSp mod">
        <pc:chgData name="Joseph Feinour" userId="a739b459fc767110" providerId="LiveId" clId="{1206567F-8612-4B70-B46A-502EB27E3907}" dt="2024-08-29T14:58:18.935" v="11" actId="2711"/>
        <pc:sldMkLst>
          <pc:docMk/>
          <pc:sldMk cId="1920313998" sldId="302"/>
        </pc:sldMkLst>
        <pc:spChg chg="mod">
          <ac:chgData name="Joseph Feinour" userId="a739b459fc767110" providerId="LiveId" clId="{1206567F-8612-4B70-B46A-502EB27E3907}" dt="2024-08-29T14:58:18.935" v="11" actId="2711"/>
          <ac:spMkLst>
            <pc:docMk/>
            <pc:sldMk cId="1920313998" sldId="302"/>
            <ac:spMk id="3" creationId="{D1B202CC-10A3-2CD1-C3B3-6C948167764D}"/>
          </ac:spMkLst>
        </pc:spChg>
      </pc:sldChg>
      <pc:sldChg chg="modSp mod">
        <pc:chgData name="Joseph Feinour" userId="a739b459fc767110" providerId="LiveId" clId="{1206567F-8612-4B70-B46A-502EB27E3907}" dt="2024-08-29T15:00:04.539" v="19" actId="2711"/>
        <pc:sldMkLst>
          <pc:docMk/>
          <pc:sldMk cId="2164979590" sldId="303"/>
        </pc:sldMkLst>
        <pc:spChg chg="mod">
          <ac:chgData name="Joseph Feinour" userId="a739b459fc767110" providerId="LiveId" clId="{1206567F-8612-4B70-B46A-502EB27E3907}" dt="2024-08-29T15:00:04.539" v="19" actId="2711"/>
          <ac:spMkLst>
            <pc:docMk/>
            <pc:sldMk cId="2164979590" sldId="303"/>
            <ac:spMk id="3" creationId="{003C920D-FAF1-F1CF-5879-8446984095E2}"/>
          </ac:spMkLst>
        </pc:spChg>
      </pc:sldChg>
      <pc:sldChg chg="modSp mod">
        <pc:chgData name="Joseph Feinour" userId="a739b459fc767110" providerId="LiveId" clId="{1206567F-8612-4B70-B46A-502EB27E3907}" dt="2024-08-29T15:00:19.323" v="22" actId="2711"/>
        <pc:sldMkLst>
          <pc:docMk/>
          <pc:sldMk cId="1766843347" sldId="304"/>
        </pc:sldMkLst>
        <pc:spChg chg="mod">
          <ac:chgData name="Joseph Feinour" userId="a739b459fc767110" providerId="LiveId" clId="{1206567F-8612-4B70-B46A-502EB27E3907}" dt="2024-08-29T15:00:19.323" v="22" actId="2711"/>
          <ac:spMkLst>
            <pc:docMk/>
            <pc:sldMk cId="1766843347" sldId="304"/>
            <ac:spMk id="5" creationId="{76E30DFD-73E4-A4C6-084B-A2B7D4ECA396}"/>
          </ac:spMkLst>
        </pc:spChg>
      </pc:sldChg>
      <pc:sldChg chg="modSp mod">
        <pc:chgData name="Joseph Feinour" userId="a739b459fc767110" providerId="LiveId" clId="{1206567F-8612-4B70-B46A-502EB27E3907}" dt="2024-08-29T15:00:28.809" v="23" actId="2711"/>
        <pc:sldMkLst>
          <pc:docMk/>
          <pc:sldMk cId="3476511640" sldId="305"/>
        </pc:sldMkLst>
        <pc:spChg chg="mod">
          <ac:chgData name="Joseph Feinour" userId="a739b459fc767110" providerId="LiveId" clId="{1206567F-8612-4B70-B46A-502EB27E3907}" dt="2024-08-29T15:00:28.809" v="23" actId="2711"/>
          <ac:spMkLst>
            <pc:docMk/>
            <pc:sldMk cId="3476511640" sldId="305"/>
            <ac:spMk id="3" creationId="{3BE30BC0-4210-60E9-8BB6-0FC45E1A1EE1}"/>
          </ac:spMkLst>
        </pc:spChg>
      </pc:sldChg>
      <pc:sldChg chg="modSp mod">
        <pc:chgData name="Joseph Feinour" userId="a739b459fc767110" providerId="LiveId" clId="{1206567F-8612-4B70-B46A-502EB27E3907}" dt="2024-08-29T15:00:44.919" v="25" actId="2711"/>
        <pc:sldMkLst>
          <pc:docMk/>
          <pc:sldMk cId="4197414574" sldId="306"/>
        </pc:sldMkLst>
        <pc:spChg chg="mod">
          <ac:chgData name="Joseph Feinour" userId="a739b459fc767110" providerId="LiveId" clId="{1206567F-8612-4B70-B46A-502EB27E3907}" dt="2024-08-29T15:00:44.919" v="25" actId="2711"/>
          <ac:spMkLst>
            <pc:docMk/>
            <pc:sldMk cId="4197414574" sldId="306"/>
            <ac:spMk id="3" creationId="{821ED3A5-1FBD-E2EA-1E94-9AEBB080AAF7}"/>
          </ac:spMkLst>
        </pc:spChg>
      </pc:sldChg>
      <pc:sldChg chg="modSp mod">
        <pc:chgData name="Joseph Feinour" userId="a739b459fc767110" providerId="LiveId" clId="{1206567F-8612-4B70-B46A-502EB27E3907}" dt="2024-08-29T14:57:50.150" v="10" actId="2711"/>
        <pc:sldMkLst>
          <pc:docMk/>
          <pc:sldMk cId="1271178950" sldId="308"/>
        </pc:sldMkLst>
        <pc:spChg chg="mod">
          <ac:chgData name="Joseph Feinour" userId="a739b459fc767110" providerId="LiveId" clId="{1206567F-8612-4B70-B46A-502EB27E3907}" dt="2024-08-29T14:57:50.150" v="10" actId="2711"/>
          <ac:spMkLst>
            <pc:docMk/>
            <pc:sldMk cId="1271178950" sldId="308"/>
            <ac:spMk id="5" creationId="{08868EF1-6911-A4CE-519F-419A5D6DCA6F}"/>
          </ac:spMkLst>
        </pc:spChg>
      </pc:sldChg>
      <pc:sldChg chg="modSp mod">
        <pc:chgData name="Joseph Feinour" userId="a739b459fc767110" providerId="LiveId" clId="{1206567F-8612-4B70-B46A-502EB27E3907}" dt="2024-08-29T14:57:04.048" v="7" actId="2711"/>
        <pc:sldMkLst>
          <pc:docMk/>
          <pc:sldMk cId="1702725385" sldId="309"/>
        </pc:sldMkLst>
        <pc:spChg chg="mod">
          <ac:chgData name="Joseph Feinour" userId="a739b459fc767110" providerId="LiveId" clId="{1206567F-8612-4B70-B46A-502EB27E3907}" dt="2024-08-29T14:57:04.048" v="7" actId="2711"/>
          <ac:spMkLst>
            <pc:docMk/>
            <pc:sldMk cId="1702725385" sldId="309"/>
            <ac:spMk id="5" creationId="{186E2B27-8BE5-ECC9-205C-8DE83C16020D}"/>
          </ac:spMkLst>
        </pc:spChg>
      </pc:sldChg>
      <pc:sldChg chg="modSp mod">
        <pc:chgData name="Joseph Feinour" userId="a739b459fc767110" providerId="LiveId" clId="{1206567F-8612-4B70-B46A-502EB27E3907}" dt="2024-08-29T14:57:27.248" v="8" actId="2711"/>
        <pc:sldMkLst>
          <pc:docMk/>
          <pc:sldMk cId="1009883101" sldId="310"/>
        </pc:sldMkLst>
        <pc:spChg chg="mod">
          <ac:chgData name="Joseph Feinour" userId="a739b459fc767110" providerId="LiveId" clId="{1206567F-8612-4B70-B46A-502EB27E3907}" dt="2024-08-29T14:57:27.248" v="8" actId="2711"/>
          <ac:spMkLst>
            <pc:docMk/>
            <pc:sldMk cId="1009883101" sldId="310"/>
            <ac:spMk id="3" creationId="{7E3DCE0B-9A71-83BC-A8BF-5F40EA121C60}"/>
          </ac:spMkLst>
        </pc:spChg>
      </pc:sldChg>
      <pc:sldChg chg="modSp mod">
        <pc:chgData name="Joseph Feinour" userId="a739b459fc767110" providerId="LiveId" clId="{1206567F-8612-4B70-B46A-502EB27E3907}" dt="2024-08-29T14:57:42.151" v="9" actId="2711"/>
        <pc:sldMkLst>
          <pc:docMk/>
          <pc:sldMk cId="4143607421" sldId="311"/>
        </pc:sldMkLst>
        <pc:spChg chg="mod">
          <ac:chgData name="Joseph Feinour" userId="a739b459fc767110" providerId="LiveId" clId="{1206567F-8612-4B70-B46A-502EB27E3907}" dt="2024-08-29T14:57:42.151" v="9" actId="2711"/>
          <ac:spMkLst>
            <pc:docMk/>
            <pc:sldMk cId="4143607421" sldId="311"/>
            <ac:spMk id="3" creationId="{B6DD8766-EE98-FFD9-500F-AF1A55D80584}"/>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9CB287D0-213C-4739-83E3-224DD64D47B4}" type="datetimeFigureOut">
              <a:rPr lang="en-US" smtClean="0"/>
              <a:t>8/23/2024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110FA3-207D-4AD3-AC6A-E65B3CD79F1E}" type="slidenum">
              <a:rPr lang="en-US" smtClean="0"/>
              <a:t>‹#›</a:t>
            </a:fld>
            <a:endParaRPr lang="en-US"/>
          </a:p>
        </p:txBody>
      </p:sp>
    </p:spTree>
    <p:extLst>
      <p:ext uri="{BB962C8B-B14F-4D97-AF65-F5344CB8AC3E}">
        <p14:creationId xmlns:p14="http://schemas.microsoft.com/office/powerpoint/2010/main" val="9927783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CB287D0-213C-4739-83E3-224DD64D47B4}" type="datetimeFigureOut">
              <a:rPr lang="en-US" smtClean="0"/>
              <a:t>8/23/2024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110FA3-207D-4AD3-AC6A-E65B3CD79F1E}" type="slidenum">
              <a:rPr lang="en-US" smtClean="0"/>
              <a:t>‹#›</a:t>
            </a:fld>
            <a:endParaRPr lang="en-US"/>
          </a:p>
        </p:txBody>
      </p:sp>
    </p:spTree>
    <p:extLst>
      <p:ext uri="{BB962C8B-B14F-4D97-AF65-F5344CB8AC3E}">
        <p14:creationId xmlns:p14="http://schemas.microsoft.com/office/powerpoint/2010/main" val="37160291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CB287D0-213C-4739-83E3-224DD64D47B4}" type="datetimeFigureOut">
              <a:rPr lang="en-US" smtClean="0"/>
              <a:t>8/23/2024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110FA3-207D-4AD3-AC6A-E65B3CD79F1E}" type="slidenum">
              <a:rPr lang="en-US" smtClean="0"/>
              <a:t>‹#›</a:t>
            </a:fld>
            <a:endParaRPr lang="en-US"/>
          </a:p>
        </p:txBody>
      </p:sp>
    </p:spTree>
    <p:extLst>
      <p:ext uri="{BB962C8B-B14F-4D97-AF65-F5344CB8AC3E}">
        <p14:creationId xmlns:p14="http://schemas.microsoft.com/office/powerpoint/2010/main" val="41417402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CB287D0-213C-4739-83E3-224DD64D47B4}" type="datetimeFigureOut">
              <a:rPr lang="en-US" smtClean="0"/>
              <a:t>8/23/2024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110FA3-207D-4AD3-AC6A-E65B3CD79F1E}" type="slidenum">
              <a:rPr lang="en-US" smtClean="0"/>
              <a:t>‹#›</a:t>
            </a:fld>
            <a:endParaRPr lang="en-US"/>
          </a:p>
        </p:txBody>
      </p:sp>
    </p:spTree>
    <p:extLst>
      <p:ext uri="{BB962C8B-B14F-4D97-AF65-F5344CB8AC3E}">
        <p14:creationId xmlns:p14="http://schemas.microsoft.com/office/powerpoint/2010/main" val="24705218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CB287D0-213C-4739-83E3-224DD64D47B4}" type="datetimeFigureOut">
              <a:rPr lang="en-US" smtClean="0"/>
              <a:t>8/23/2024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110FA3-207D-4AD3-AC6A-E65B3CD79F1E}" type="slidenum">
              <a:rPr lang="en-US" smtClean="0"/>
              <a:t>‹#›</a:t>
            </a:fld>
            <a:endParaRPr lang="en-US"/>
          </a:p>
        </p:txBody>
      </p:sp>
    </p:spTree>
    <p:extLst>
      <p:ext uri="{BB962C8B-B14F-4D97-AF65-F5344CB8AC3E}">
        <p14:creationId xmlns:p14="http://schemas.microsoft.com/office/powerpoint/2010/main" val="25654385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CB287D0-213C-4739-83E3-224DD64D47B4}" type="datetimeFigureOut">
              <a:rPr lang="en-US" smtClean="0"/>
              <a:t>8/23/2024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5110FA3-207D-4AD3-AC6A-E65B3CD79F1E}" type="slidenum">
              <a:rPr lang="en-US" smtClean="0"/>
              <a:t>‹#›</a:t>
            </a:fld>
            <a:endParaRPr lang="en-US"/>
          </a:p>
        </p:txBody>
      </p:sp>
    </p:spTree>
    <p:extLst>
      <p:ext uri="{BB962C8B-B14F-4D97-AF65-F5344CB8AC3E}">
        <p14:creationId xmlns:p14="http://schemas.microsoft.com/office/powerpoint/2010/main" val="13477695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CB287D0-213C-4739-83E3-224DD64D47B4}" type="datetimeFigureOut">
              <a:rPr lang="en-US" smtClean="0"/>
              <a:t>8/23/2024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5110FA3-207D-4AD3-AC6A-E65B3CD79F1E}" type="slidenum">
              <a:rPr lang="en-US" smtClean="0"/>
              <a:t>‹#›</a:t>
            </a:fld>
            <a:endParaRPr lang="en-US"/>
          </a:p>
        </p:txBody>
      </p:sp>
    </p:spTree>
    <p:extLst>
      <p:ext uri="{BB962C8B-B14F-4D97-AF65-F5344CB8AC3E}">
        <p14:creationId xmlns:p14="http://schemas.microsoft.com/office/powerpoint/2010/main" val="11408804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CB287D0-213C-4739-83E3-224DD64D47B4}" type="datetimeFigureOut">
              <a:rPr lang="en-US" smtClean="0"/>
              <a:t>8/23/2024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5110FA3-207D-4AD3-AC6A-E65B3CD79F1E}" type="slidenum">
              <a:rPr lang="en-US" smtClean="0"/>
              <a:t>‹#›</a:t>
            </a:fld>
            <a:endParaRPr lang="en-US"/>
          </a:p>
        </p:txBody>
      </p:sp>
    </p:spTree>
    <p:extLst>
      <p:ext uri="{BB962C8B-B14F-4D97-AF65-F5344CB8AC3E}">
        <p14:creationId xmlns:p14="http://schemas.microsoft.com/office/powerpoint/2010/main" val="21370931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CB287D0-213C-4739-83E3-224DD64D47B4}" type="datetimeFigureOut">
              <a:rPr lang="en-US" smtClean="0"/>
              <a:t>8/23/2024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5110FA3-207D-4AD3-AC6A-E65B3CD79F1E}" type="slidenum">
              <a:rPr lang="en-US" smtClean="0"/>
              <a:t>‹#›</a:t>
            </a:fld>
            <a:endParaRPr lang="en-US"/>
          </a:p>
        </p:txBody>
      </p:sp>
    </p:spTree>
    <p:extLst>
      <p:ext uri="{BB962C8B-B14F-4D97-AF65-F5344CB8AC3E}">
        <p14:creationId xmlns:p14="http://schemas.microsoft.com/office/powerpoint/2010/main" val="37807532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CB287D0-213C-4739-83E3-224DD64D47B4}" type="datetimeFigureOut">
              <a:rPr lang="en-US" smtClean="0"/>
              <a:t>8/23/2024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5110FA3-207D-4AD3-AC6A-E65B3CD79F1E}" type="slidenum">
              <a:rPr lang="en-US" smtClean="0"/>
              <a:t>‹#›</a:t>
            </a:fld>
            <a:endParaRPr lang="en-US"/>
          </a:p>
        </p:txBody>
      </p:sp>
    </p:spTree>
    <p:extLst>
      <p:ext uri="{BB962C8B-B14F-4D97-AF65-F5344CB8AC3E}">
        <p14:creationId xmlns:p14="http://schemas.microsoft.com/office/powerpoint/2010/main" val="38740065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CB287D0-213C-4739-83E3-224DD64D47B4}" type="datetimeFigureOut">
              <a:rPr lang="en-US" smtClean="0"/>
              <a:t>8/23/2024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5110FA3-207D-4AD3-AC6A-E65B3CD79F1E}" type="slidenum">
              <a:rPr lang="en-US" smtClean="0"/>
              <a:t>‹#›</a:t>
            </a:fld>
            <a:endParaRPr lang="en-US"/>
          </a:p>
        </p:txBody>
      </p:sp>
    </p:spTree>
    <p:extLst>
      <p:ext uri="{BB962C8B-B14F-4D97-AF65-F5344CB8AC3E}">
        <p14:creationId xmlns:p14="http://schemas.microsoft.com/office/powerpoint/2010/main" val="33004354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B287D0-213C-4739-83E3-224DD64D47B4}" type="datetimeFigureOut">
              <a:rPr lang="en-US" smtClean="0"/>
              <a:t>8/23/2024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5110FA3-207D-4AD3-AC6A-E65B3CD79F1E}" type="slidenum">
              <a:rPr lang="en-US" smtClean="0"/>
              <a:t>‹#›</a:t>
            </a:fld>
            <a:endParaRPr lang="en-US"/>
          </a:p>
        </p:txBody>
      </p:sp>
    </p:spTree>
    <p:extLst>
      <p:ext uri="{BB962C8B-B14F-4D97-AF65-F5344CB8AC3E}">
        <p14:creationId xmlns:p14="http://schemas.microsoft.com/office/powerpoint/2010/main" val="36272871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www.biblegateway.com/passage/?search=1%20kings%2017&amp;version=NASB1995#fen-NASB1995-9323c" TargetMode="Externa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hyperlink" Target="https://www.britannica.com/place/Lebanon" TargetMode="External"/><Relationship Id="rId2" Type="http://schemas.openxmlformats.org/officeDocument/2006/relationships/hyperlink" Target="https://www.britannica.com/place/Phoenicia" TargetMode="External"/><Relationship Id="rId1" Type="http://schemas.openxmlformats.org/officeDocument/2006/relationships/slideLayout" Target="../slideLayouts/slideLayout7.xml"/><Relationship Id="rId5" Type="http://schemas.openxmlformats.org/officeDocument/2006/relationships/hyperlink" Target="https://www.britannica.com/place/Sidon" TargetMode="External"/><Relationship Id="rId4" Type="http://schemas.openxmlformats.org/officeDocument/2006/relationships/hyperlink" Target="https://www.britannica.com/place/Tyre"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biblegateway.com/passage/?search=1%20kings%2017&amp;version=NASB1995#fen-NASB1995-9334l" TargetMode="External"/><Relationship Id="rId2" Type="http://schemas.openxmlformats.org/officeDocument/2006/relationships/hyperlink" Target="https://www.biblegateway.com/passage/?search=1%20kings%2017&amp;version=NASB1995#fen-NASB1995-9334k" TargetMode="Externa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hyperlink" Target="https://www.biblegateway.com/passage/?search=1%20Kings%2018&amp;version=NASB#fen-NASB-9363g" TargetMode="External"/><Relationship Id="rId2" Type="http://schemas.openxmlformats.org/officeDocument/2006/relationships/hyperlink" Target="https://www.biblegateway.com/passage/?search=1%20Kings%2018&amp;version=NASB#fen-NASB-9361f" TargetMode="External"/><Relationship Id="rId1" Type="http://schemas.openxmlformats.org/officeDocument/2006/relationships/slideLayout" Target="../slideLayouts/slideLayout2.xml"/><Relationship Id="rId4" Type="http://schemas.openxmlformats.org/officeDocument/2006/relationships/hyperlink" Target="https://www.biblegateway.com/passage/?search=1%20Kings%2018&amp;version=NASB#fen-NASB-9366h"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www.biblegateway.com/passage/?search=1%20Kings%2018&amp;version=NASB#fen-NASB-9368j" TargetMode="External"/><Relationship Id="rId2" Type="http://schemas.openxmlformats.org/officeDocument/2006/relationships/hyperlink" Target="https://www.biblegateway.com/passage/?search=1%20Kings%2018&amp;version=NASB#fen-NASB-9368i" TargetMode="External"/><Relationship Id="rId1" Type="http://schemas.openxmlformats.org/officeDocument/2006/relationships/slideLayout" Target="../slideLayouts/slideLayout7.xml"/><Relationship Id="rId5" Type="http://schemas.openxmlformats.org/officeDocument/2006/relationships/hyperlink" Target="https://www.biblegateway.com/passage/?search=1%20Kings%2018&amp;version=NASB#fen-NASB-9371l" TargetMode="External"/><Relationship Id="rId4" Type="http://schemas.openxmlformats.org/officeDocument/2006/relationships/hyperlink" Target="https://www.biblegateway.com/passage/?search=1%20Kings%2018&amp;version=NASB#fen-NASB-9368k" TargetMode="External"/></Relationships>
</file>

<file path=ppt/slides/_rels/slide19.xml.rels><?xml version="1.0" encoding="UTF-8" standalone="yes"?>
<Relationships xmlns="http://schemas.openxmlformats.org/package/2006/relationships"><Relationship Id="rId2" Type="http://schemas.openxmlformats.org/officeDocument/2006/relationships/hyperlink" Target="https://www.biblegateway.com/passage/?search=1%20Kings%2018&amp;version=NASB#fen-NASB-9374m"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hyperlink" Target="https://www.biblegateway.com/passage/?search=1%20Kings%2019&amp;version=NKJV#fen-NKJV-9392a" TargetMode="Externa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hyperlink" Target="https://www.biblegateway.com/passage/?search=James%205&amp;version=NASB#fen-NASB-30360s" TargetMode="External"/><Relationship Id="rId2" Type="http://schemas.openxmlformats.org/officeDocument/2006/relationships/hyperlink" Target="https://www.biblegateway.com/passage/?search=James%205&amp;version=NASB#fen-NASB-30359r" TargetMode="Externa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hyperlink" Target="https://www.biblegateway.com/passage/?search=1%20Kings%2017&amp;version=NASB#fen-NASB-9321b" TargetMode="External"/><Relationship Id="rId2" Type="http://schemas.openxmlformats.org/officeDocument/2006/relationships/hyperlink" Target="https://www.biblegateway.com/passage/?search=1%20Kings%2017&amp;version=NASB#fen-NASB-9319a"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biblegateway.com/passage/?search=1%20Kings%2017&amp;version=NASB#fen-NASB-9323c"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s://www.biblegateway.com/passage/?search=1%20Kings%2017&amp;version=NASB#fen-NASB-9330e" TargetMode="External"/><Relationship Id="rId2" Type="http://schemas.openxmlformats.org/officeDocument/2006/relationships/hyperlink" Target="https://www.biblegateway.com/passage/?search=1%20Kings%2017&amp;version=NASB#fen-NASB-9328d" TargetMode="External"/><Relationship Id="rId1" Type="http://schemas.openxmlformats.org/officeDocument/2006/relationships/slideLayout" Target="../slideLayouts/slideLayout7.xml"/><Relationship Id="rId5" Type="http://schemas.openxmlformats.org/officeDocument/2006/relationships/hyperlink" Target="https://www.biblegateway.com/passage/?search=1%20Kings%2017&amp;version=NASB#fen-NASB-9330g" TargetMode="External"/><Relationship Id="rId4" Type="http://schemas.openxmlformats.org/officeDocument/2006/relationships/hyperlink" Target="https://www.biblegateway.com/passage/?search=1%20Kings%2017&amp;version=NASB#fen-NASB-9330f"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www.biblegateway.com/passage/?search=1%20Kings%2017&amp;version=NASB#fen-NASB-9332i" TargetMode="External"/><Relationship Id="rId2" Type="http://schemas.openxmlformats.org/officeDocument/2006/relationships/hyperlink" Target="https://www.biblegateway.com/passage/?search=1%20Kings%2017&amp;version=NASB#fen-NASB-9331h" TargetMode="Externa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8" Type="http://schemas.openxmlformats.org/officeDocument/2006/relationships/hyperlink" Target="https://www.biblegateway.com/passage/?search=1%20Kings%2017&amp;version=NASB#fen-NASB-9339p" TargetMode="External"/><Relationship Id="rId3" Type="http://schemas.openxmlformats.org/officeDocument/2006/relationships/hyperlink" Target="https://www.biblegateway.com/passage/?search=1%20Kings%2017&amp;version=NASB#fen-NASB-9335k" TargetMode="External"/><Relationship Id="rId7" Type="http://schemas.openxmlformats.org/officeDocument/2006/relationships/hyperlink" Target="https://www.biblegateway.com/passage/?search=1%20Kings%2017&amp;version=NASB#fen-NASB-9338o" TargetMode="External"/><Relationship Id="rId2" Type="http://schemas.openxmlformats.org/officeDocument/2006/relationships/hyperlink" Target="https://www.biblegateway.com/passage/?search=1%20Kings%2017&amp;version=NASB#fen-NASB-9334j" TargetMode="External"/><Relationship Id="rId1" Type="http://schemas.openxmlformats.org/officeDocument/2006/relationships/slideLayout" Target="../slideLayouts/slideLayout7.xml"/><Relationship Id="rId6" Type="http://schemas.openxmlformats.org/officeDocument/2006/relationships/hyperlink" Target="https://www.biblegateway.com/passage/?search=1%20Kings%2017&amp;version=NASB#fen-NASB-9337n" TargetMode="External"/><Relationship Id="rId5" Type="http://schemas.openxmlformats.org/officeDocument/2006/relationships/hyperlink" Target="https://www.biblegateway.com/passage/?search=1%20Kings%2017&amp;version=NASB#fen-NASB-9336m" TargetMode="External"/><Relationship Id="rId4" Type="http://schemas.openxmlformats.org/officeDocument/2006/relationships/hyperlink" Target="https://www.biblegateway.com/passage/?search=1%20Kings%2017&amp;version=NASB#fen-NASB-9335l" TargetMode="External"/><Relationship Id="rId9" Type="http://schemas.openxmlformats.org/officeDocument/2006/relationships/hyperlink" Target="https://www.biblegateway.com/passage/?search=1%20Kings%2017&amp;version=NASB#fen-NASB-9340q"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7027" y="2067801"/>
            <a:ext cx="10515600" cy="1325563"/>
          </a:xfrm>
        </p:spPr>
        <p:txBody>
          <a:bodyPr>
            <a:noAutofit/>
          </a:bodyPr>
          <a:lstStyle/>
          <a:p>
            <a:pPr algn="ctr"/>
            <a:r>
              <a:rPr lang="en-US" sz="7200" dirty="0"/>
              <a:t>The “</a:t>
            </a:r>
            <a:r>
              <a:rPr lang="en-US" sz="7200" i="1" dirty="0"/>
              <a:t>Spirit and Power of Elijah</a:t>
            </a:r>
            <a:r>
              <a:rPr lang="en-US" sz="7200" dirty="0"/>
              <a:t>”</a:t>
            </a:r>
          </a:p>
        </p:txBody>
      </p:sp>
    </p:spTree>
    <p:extLst>
      <p:ext uri="{BB962C8B-B14F-4D97-AF65-F5344CB8AC3E}">
        <p14:creationId xmlns:p14="http://schemas.microsoft.com/office/powerpoint/2010/main" val="40771241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5D4084-A494-CD25-72A0-1162EADF7D3F}"/>
              </a:ext>
            </a:extLst>
          </p:cNvPr>
          <p:cNvSpPr>
            <a:spLocks noGrp="1"/>
          </p:cNvSpPr>
          <p:nvPr>
            <p:ph type="title"/>
          </p:nvPr>
        </p:nvSpPr>
        <p:spPr/>
        <p:txBody>
          <a:bodyPr/>
          <a:lstStyle/>
          <a:p>
            <a:pPr algn="ctr"/>
            <a:r>
              <a:rPr lang="en-US" b="1" dirty="0"/>
              <a:t>The Foundation of Elijah's Standing</a:t>
            </a:r>
          </a:p>
        </p:txBody>
      </p:sp>
      <p:sp>
        <p:nvSpPr>
          <p:cNvPr id="3" name="Content Placeholder 2">
            <a:extLst>
              <a:ext uri="{FF2B5EF4-FFF2-40B4-BE49-F238E27FC236}">
                <a16:creationId xmlns:a16="http://schemas.microsoft.com/office/drawing/2014/main" id="{D1B202CC-10A3-2CD1-C3B3-6C948167764D}"/>
              </a:ext>
            </a:extLst>
          </p:cNvPr>
          <p:cNvSpPr>
            <a:spLocks noGrp="1"/>
          </p:cNvSpPr>
          <p:nvPr>
            <p:ph idx="1"/>
          </p:nvPr>
        </p:nvSpPr>
        <p:spPr/>
        <p:txBody>
          <a:bodyPr/>
          <a:lstStyle/>
          <a:p>
            <a:pPr marL="0" marR="0" algn="ctr">
              <a:lnSpc>
                <a:spcPct val="107000"/>
              </a:lnSpc>
              <a:spcBef>
                <a:spcPts val="0"/>
              </a:spcBef>
              <a:spcAft>
                <a:spcPts val="800"/>
              </a:spcAft>
            </a:pPr>
            <a:r>
              <a:rPr lang="en-US" sz="2800" b="1" i="1" kern="100" dirty="0">
                <a:solidFill>
                  <a:srgbClr val="000000"/>
                </a:solidFill>
                <a:effectLst/>
                <a:highlight>
                  <a:srgbClr val="FFFFFF"/>
                </a:highlight>
                <a:ea typeface="Aptos" panose="020B0004020202020204" pitchFamily="34" charset="0"/>
                <a:cs typeface="Times New Roman" panose="02020603050405020304" pitchFamily="18" charset="0"/>
              </a:rPr>
              <a:t>Elijah =Yahweh is my Almighty God.</a:t>
            </a:r>
            <a:endParaRPr lang="en-US" sz="2800" kern="100" dirty="0">
              <a:effectLst/>
              <a:highlight>
                <a:srgbClr val="FFFFFF"/>
              </a:highlight>
              <a:ea typeface="Aptos" panose="020B0004020202020204" pitchFamily="34" charset="0"/>
              <a:cs typeface="Times New Roman" panose="02020603050405020304" pitchFamily="18" charset="0"/>
            </a:endParaRPr>
          </a:p>
          <a:p>
            <a:pPr marL="0" marR="0" indent="0" fontAlgn="ctr">
              <a:lnSpc>
                <a:spcPts val="1950"/>
              </a:lnSpc>
              <a:spcBef>
                <a:spcPts val="0"/>
              </a:spcBef>
              <a:spcAft>
                <a:spcPts val="800"/>
              </a:spcAft>
              <a:buNone/>
            </a:pPr>
            <a:r>
              <a:rPr lang="en-US" sz="2800" b="1" i="1" u="none" strike="noStrike" kern="0" dirty="0">
                <a:solidFill>
                  <a:srgbClr val="000000"/>
                </a:solidFill>
                <a:effectLst/>
                <a:highlight>
                  <a:srgbClr val="FFFFFF"/>
                </a:highlight>
                <a:ea typeface="Times New Roman" panose="02020603050405020304" pitchFamily="18" charset="0"/>
                <a:cs typeface="Times New Roman" panose="02020603050405020304" pitchFamily="18" charset="0"/>
              </a:rPr>
              <a:t> </a:t>
            </a:r>
            <a:endParaRPr lang="en-US" sz="2800" kern="100" dirty="0">
              <a:effectLst/>
              <a:highlight>
                <a:srgbClr val="FFFFFF"/>
              </a:highlight>
              <a:ea typeface="Aptos" panose="020B0004020202020204" pitchFamily="34" charset="0"/>
              <a:cs typeface="Times New Roman" panose="02020603050405020304" pitchFamily="18" charset="0"/>
            </a:endParaRPr>
          </a:p>
          <a:p>
            <a:pPr marL="0" marR="0" fontAlgn="ctr">
              <a:lnSpc>
                <a:spcPts val="1950"/>
              </a:lnSpc>
              <a:spcBef>
                <a:spcPts val="0"/>
              </a:spcBef>
              <a:spcAft>
                <a:spcPts val="800"/>
              </a:spcAft>
            </a:pPr>
            <a:r>
              <a:rPr lang="en-US" sz="2800" b="1" i="1" u="sng" kern="0" dirty="0">
                <a:solidFill>
                  <a:srgbClr val="000000"/>
                </a:solidFill>
                <a:effectLst/>
                <a:highlight>
                  <a:srgbClr val="FFFFFF"/>
                </a:highlight>
                <a:ea typeface="Times New Roman" panose="02020603050405020304" pitchFamily="18" charset="0"/>
                <a:cs typeface="Times New Roman" panose="02020603050405020304" pitchFamily="18" charset="0"/>
              </a:rPr>
              <a:t>1. </a:t>
            </a:r>
            <a:r>
              <a:rPr lang="en-US" sz="2800" b="1" u="sng" kern="0" dirty="0">
                <a:solidFill>
                  <a:srgbClr val="000000"/>
                </a:solidFill>
                <a:effectLst/>
                <a:highlight>
                  <a:srgbClr val="FFFFFF"/>
                </a:highlight>
                <a:ea typeface="Times New Roman" panose="02020603050405020304" pitchFamily="18" charset="0"/>
                <a:cs typeface="Times New Roman" panose="02020603050405020304" pitchFamily="18" charset="0"/>
              </a:rPr>
              <a:t>Yahweh </a:t>
            </a:r>
            <a:r>
              <a:rPr lang="en-US" sz="2800" b="1" u="sng" kern="0" dirty="0">
                <a:solidFill>
                  <a:srgbClr val="1F1F1F"/>
                </a:solidFill>
                <a:effectLst/>
                <a:highlight>
                  <a:srgbClr val="FFFFFF"/>
                </a:highlight>
                <a:ea typeface="Times New Roman" panose="02020603050405020304" pitchFamily="18" charset="0"/>
                <a:cs typeface="Times New Roman" panose="02020603050405020304" pitchFamily="18" charset="0"/>
              </a:rPr>
              <a:t>Reigns </a:t>
            </a:r>
            <a:r>
              <a:rPr lang="en-US" sz="2800" b="1" u="sng" kern="0" dirty="0">
                <a:solidFill>
                  <a:srgbClr val="000000"/>
                </a:solidFill>
                <a:effectLst/>
                <a:highlight>
                  <a:srgbClr val="FFFFFF"/>
                </a:highlight>
                <a:ea typeface="Times New Roman" panose="02020603050405020304" pitchFamily="18" charset="0"/>
                <a:cs typeface="Times New Roman" panose="02020603050405020304" pitchFamily="18" charset="0"/>
              </a:rPr>
              <a:t>over nature.</a:t>
            </a:r>
            <a:endParaRPr lang="en-US" sz="2800" kern="100" dirty="0">
              <a:effectLst/>
              <a:highlight>
                <a:srgbClr val="FFFFFF"/>
              </a:highlight>
              <a:ea typeface="Aptos" panose="020B0004020202020204" pitchFamily="34" charset="0"/>
              <a:cs typeface="Times New Roman" panose="02020603050405020304" pitchFamily="18" charset="0"/>
            </a:endParaRPr>
          </a:p>
          <a:p>
            <a:pPr marL="457200">
              <a:lnSpc>
                <a:spcPct val="107000"/>
              </a:lnSpc>
              <a:spcAft>
                <a:spcPts val="800"/>
              </a:spcAft>
            </a:pPr>
            <a:r>
              <a:rPr lang="en-US" sz="4000" i="1" kern="100" dirty="0">
                <a:solidFill>
                  <a:srgbClr val="000000"/>
                </a:solidFill>
                <a:effectLst/>
                <a:highlight>
                  <a:srgbClr val="FFFFFF"/>
                </a:highlight>
                <a:ea typeface="Aptos" panose="020B0004020202020204" pitchFamily="34" charset="0"/>
                <a:cs typeface="Times New Roman" panose="02020603050405020304" pitchFamily="18" charset="0"/>
              </a:rPr>
              <a:t>As the </a:t>
            </a:r>
            <a:r>
              <a:rPr lang="en-US" sz="4000" i="1" kern="100" cap="small" dirty="0">
                <a:solidFill>
                  <a:srgbClr val="000000"/>
                </a:solidFill>
                <a:effectLst/>
                <a:highlight>
                  <a:srgbClr val="FFFFFF"/>
                </a:highlight>
                <a:ea typeface="Aptos" panose="020B0004020202020204" pitchFamily="34" charset="0"/>
                <a:cs typeface="Times New Roman" panose="02020603050405020304" pitchFamily="18" charset="0"/>
              </a:rPr>
              <a:t>Lord</a:t>
            </a:r>
            <a:r>
              <a:rPr lang="en-US" sz="4000" i="1" kern="100" dirty="0">
                <a:solidFill>
                  <a:srgbClr val="000000"/>
                </a:solidFill>
                <a:effectLst/>
                <a:highlight>
                  <a:srgbClr val="FFFFFF"/>
                </a:highlight>
                <a:ea typeface="Aptos" panose="020B0004020202020204" pitchFamily="34" charset="0"/>
                <a:cs typeface="Times New Roman" panose="02020603050405020304" pitchFamily="18" charset="0"/>
              </a:rPr>
              <a:t>, the God of Israel lives, before whom I stand, surely there shall be neither dew nor rain these years, except by my word.”</a:t>
            </a:r>
          </a:p>
          <a:p>
            <a:endParaRPr lang="en-US" dirty="0"/>
          </a:p>
        </p:txBody>
      </p:sp>
    </p:spTree>
    <p:extLst>
      <p:ext uri="{BB962C8B-B14F-4D97-AF65-F5344CB8AC3E}">
        <p14:creationId xmlns:p14="http://schemas.microsoft.com/office/powerpoint/2010/main" val="19203139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D89E5DD-F703-6102-8773-D0205F06D625}"/>
              </a:ext>
            </a:extLst>
          </p:cNvPr>
          <p:cNvSpPr txBox="1"/>
          <p:nvPr/>
        </p:nvSpPr>
        <p:spPr>
          <a:xfrm>
            <a:off x="251791" y="817997"/>
            <a:ext cx="11986592" cy="5219314"/>
          </a:xfrm>
          <a:prstGeom prst="rect">
            <a:avLst/>
          </a:prstGeom>
          <a:noFill/>
        </p:spPr>
        <p:txBody>
          <a:bodyPr wrap="square">
            <a:spAutoFit/>
          </a:bodyPr>
          <a:lstStyle/>
          <a:p>
            <a:pPr marL="457200">
              <a:lnSpc>
                <a:spcPct val="107000"/>
              </a:lnSpc>
              <a:spcAft>
                <a:spcPts val="800"/>
              </a:spcAft>
            </a:pPr>
            <a:r>
              <a:rPr lang="en-US" sz="2800" i="1" kern="100" dirty="0">
                <a:solidFill>
                  <a:srgbClr val="000000"/>
                </a:solidFill>
                <a:highlight>
                  <a:srgbClr val="FFFFFF"/>
                </a:highlight>
                <a:latin typeface="system-ui"/>
                <a:ea typeface="Aptos" panose="020B0004020202020204" pitchFamily="34" charset="0"/>
                <a:cs typeface="Times New Roman" panose="02020603050405020304" pitchFamily="18" charset="0"/>
              </a:rPr>
              <a:t>---------------------------------------------------------------------------------------------------</a:t>
            </a:r>
          </a:p>
          <a:p>
            <a:pPr marL="457200">
              <a:lnSpc>
                <a:spcPct val="107000"/>
              </a:lnSpc>
              <a:spcAft>
                <a:spcPts val="800"/>
              </a:spcAft>
            </a:pPr>
            <a:r>
              <a:rPr lang="en-US" sz="3200" i="1" dirty="0">
                <a:solidFill>
                  <a:srgbClr val="000000"/>
                </a:solidFill>
                <a:effectLst/>
                <a:highlight>
                  <a:srgbClr val="FFFFFF"/>
                </a:highlight>
                <a:ea typeface="Times New Roman" panose="02020603050405020304" pitchFamily="18" charset="0"/>
              </a:rPr>
              <a:t> </a:t>
            </a:r>
            <a:r>
              <a:rPr lang="en-US" sz="4000" i="1" dirty="0">
                <a:solidFill>
                  <a:srgbClr val="000000"/>
                </a:solidFill>
                <a:effectLst/>
                <a:highlight>
                  <a:srgbClr val="FFFFFF"/>
                </a:highlight>
                <a:ea typeface="Times New Roman" panose="02020603050405020304" pitchFamily="18" charset="0"/>
              </a:rPr>
              <a:t>I have commanded </a:t>
            </a:r>
            <a:r>
              <a:rPr lang="en-US" sz="4000" i="1" u="sng" dirty="0">
                <a:solidFill>
                  <a:srgbClr val="000000"/>
                </a:solidFill>
                <a:effectLst/>
                <a:highlight>
                  <a:srgbClr val="FFFFFF"/>
                </a:highlight>
                <a:ea typeface="Times New Roman" panose="02020603050405020304" pitchFamily="18" charset="0"/>
              </a:rPr>
              <a:t>the ravens</a:t>
            </a:r>
            <a:r>
              <a:rPr lang="en-US" sz="4000" i="1" dirty="0">
                <a:solidFill>
                  <a:srgbClr val="000000"/>
                </a:solidFill>
                <a:effectLst/>
                <a:highlight>
                  <a:srgbClr val="FFFFFF"/>
                </a:highlight>
                <a:ea typeface="Times New Roman" panose="02020603050405020304" pitchFamily="18" charset="0"/>
              </a:rPr>
              <a:t> to provide for you there.” </a:t>
            </a:r>
            <a:r>
              <a:rPr lang="en-US" sz="4000" b="1" i="1" baseline="30000" dirty="0">
                <a:solidFill>
                  <a:srgbClr val="000000"/>
                </a:solidFill>
                <a:effectLst/>
                <a:highlight>
                  <a:srgbClr val="FFFFFF"/>
                </a:highlight>
                <a:ea typeface="Times New Roman" panose="02020603050405020304" pitchFamily="18" charset="0"/>
              </a:rPr>
              <a:t>5 </a:t>
            </a:r>
            <a:r>
              <a:rPr lang="en-US" sz="4000" i="1" dirty="0">
                <a:solidFill>
                  <a:srgbClr val="000000"/>
                </a:solidFill>
                <a:effectLst/>
                <a:highlight>
                  <a:srgbClr val="FFFFFF"/>
                </a:highlight>
                <a:ea typeface="Times New Roman" panose="02020603050405020304" pitchFamily="18" charset="0"/>
              </a:rPr>
              <a:t>So he went and did according to the word of the </a:t>
            </a:r>
            <a:r>
              <a:rPr lang="en-US" sz="4000" i="1" cap="small" dirty="0">
                <a:solidFill>
                  <a:srgbClr val="000000"/>
                </a:solidFill>
                <a:effectLst/>
                <a:highlight>
                  <a:srgbClr val="FFFFFF"/>
                </a:highlight>
                <a:ea typeface="Times New Roman" panose="02020603050405020304" pitchFamily="18" charset="0"/>
              </a:rPr>
              <a:t>Lord</a:t>
            </a:r>
            <a:r>
              <a:rPr lang="en-US" sz="4000" i="1" dirty="0">
                <a:solidFill>
                  <a:srgbClr val="000000"/>
                </a:solidFill>
                <a:effectLst/>
                <a:highlight>
                  <a:srgbClr val="FFFFFF"/>
                </a:highlight>
                <a:ea typeface="Times New Roman" panose="02020603050405020304" pitchFamily="18" charset="0"/>
              </a:rPr>
              <a:t>, for he went and lived by the brook Cherith, which is </a:t>
            </a:r>
            <a:r>
              <a:rPr lang="en-US" sz="4000" i="1" baseline="30000" dirty="0">
                <a:solidFill>
                  <a:srgbClr val="000000"/>
                </a:solidFill>
                <a:effectLst/>
                <a:highlight>
                  <a:srgbClr val="FFFFFF"/>
                </a:highlight>
                <a:ea typeface="Times New Roman" panose="02020603050405020304" pitchFamily="18" charset="0"/>
              </a:rPr>
              <a:t>[</a:t>
            </a:r>
            <a:r>
              <a:rPr lang="en-US" sz="4000" i="1" u="sng" baseline="30000" dirty="0">
                <a:solidFill>
                  <a:srgbClr val="4A4A4A"/>
                </a:solidFill>
                <a:effectLst/>
                <a:highlight>
                  <a:srgbClr val="FFFFFF"/>
                </a:highlight>
                <a:ea typeface="Times New Roman" panose="02020603050405020304" pitchFamily="18" charset="0"/>
                <a:hlinkClick r:id="rId2" tooltip="See footnote c"/>
              </a:rPr>
              <a:t>c</a:t>
            </a:r>
            <a:r>
              <a:rPr lang="en-US" sz="4000" i="1" baseline="30000" dirty="0">
                <a:solidFill>
                  <a:srgbClr val="000000"/>
                </a:solidFill>
                <a:effectLst/>
                <a:highlight>
                  <a:srgbClr val="FFFFFF"/>
                </a:highlight>
                <a:ea typeface="Times New Roman" panose="02020603050405020304" pitchFamily="18" charset="0"/>
              </a:rPr>
              <a:t>]</a:t>
            </a:r>
            <a:r>
              <a:rPr lang="en-US" sz="4000" i="1" dirty="0">
                <a:solidFill>
                  <a:srgbClr val="000000"/>
                </a:solidFill>
                <a:effectLst/>
                <a:highlight>
                  <a:srgbClr val="FFFFFF"/>
                </a:highlight>
                <a:ea typeface="Times New Roman" panose="02020603050405020304" pitchFamily="18" charset="0"/>
              </a:rPr>
              <a:t>east of the Jordan. </a:t>
            </a:r>
            <a:r>
              <a:rPr lang="en-US" sz="4000" b="1" i="1" baseline="30000" dirty="0">
                <a:solidFill>
                  <a:srgbClr val="000000"/>
                </a:solidFill>
                <a:effectLst/>
                <a:highlight>
                  <a:srgbClr val="FFFFFF"/>
                </a:highlight>
                <a:ea typeface="Times New Roman" panose="02020603050405020304" pitchFamily="18" charset="0"/>
              </a:rPr>
              <a:t>6 </a:t>
            </a:r>
            <a:r>
              <a:rPr lang="en-US" sz="4000" i="1" u="sng" dirty="0">
                <a:solidFill>
                  <a:srgbClr val="000000"/>
                </a:solidFill>
                <a:effectLst/>
                <a:highlight>
                  <a:srgbClr val="FFFFFF"/>
                </a:highlight>
                <a:ea typeface="Times New Roman" panose="02020603050405020304" pitchFamily="18" charset="0"/>
              </a:rPr>
              <a:t>The ravens brought him bread and meat</a:t>
            </a:r>
            <a:r>
              <a:rPr lang="en-US" sz="4000" i="1" dirty="0">
                <a:solidFill>
                  <a:srgbClr val="000000"/>
                </a:solidFill>
                <a:effectLst/>
                <a:highlight>
                  <a:srgbClr val="FFFFFF"/>
                </a:highlight>
                <a:ea typeface="Times New Roman" panose="02020603050405020304" pitchFamily="18" charset="0"/>
              </a:rPr>
              <a:t> in the morning and bread and meat in the evening, and he would drink from the brook. </a:t>
            </a:r>
            <a:endParaRPr lang="en-US" sz="4000" dirty="0">
              <a:effectLst/>
              <a:highlight>
                <a:srgbClr val="FFFFFF"/>
              </a:highlight>
              <a:ea typeface="Times New Roman" panose="02020603050405020304" pitchFamily="18" charset="0"/>
            </a:endParaRPr>
          </a:p>
          <a:p>
            <a:pPr marL="457200" marR="0">
              <a:lnSpc>
                <a:spcPct val="107000"/>
              </a:lnSpc>
              <a:spcBef>
                <a:spcPts val="0"/>
              </a:spcBef>
              <a:spcAft>
                <a:spcPts val="800"/>
              </a:spcAft>
            </a:pPr>
            <a:endParaRPr lang="en-US" sz="32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17481317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1720C33-7385-BB7C-FB59-1A79284E2EC8}"/>
              </a:ext>
            </a:extLst>
          </p:cNvPr>
          <p:cNvSpPr txBox="1"/>
          <p:nvPr/>
        </p:nvSpPr>
        <p:spPr>
          <a:xfrm>
            <a:off x="331305" y="218661"/>
            <a:ext cx="11940208" cy="5011115"/>
          </a:xfrm>
          <a:prstGeom prst="rect">
            <a:avLst/>
          </a:prstGeom>
          <a:noFill/>
        </p:spPr>
        <p:txBody>
          <a:bodyPr wrap="square">
            <a:spAutoFit/>
          </a:bodyPr>
          <a:lstStyle/>
          <a:p>
            <a:pPr marL="0" marR="0">
              <a:lnSpc>
                <a:spcPts val="2040"/>
              </a:lnSpc>
            </a:pPr>
            <a:r>
              <a:rPr lang="en-US" sz="4000" i="1" dirty="0">
                <a:solidFill>
                  <a:srgbClr val="000000"/>
                </a:solidFill>
                <a:effectLst/>
                <a:highlight>
                  <a:srgbClr val="FFFFFF"/>
                </a:highlight>
                <a:ea typeface="Times New Roman" panose="02020603050405020304" pitchFamily="18" charset="0"/>
              </a:rPr>
              <a:t>2. </a:t>
            </a:r>
            <a:r>
              <a:rPr lang="en-US" sz="4000" b="1" dirty="0">
                <a:solidFill>
                  <a:srgbClr val="000000"/>
                </a:solidFill>
                <a:effectLst/>
                <a:highlight>
                  <a:srgbClr val="FFFFFF"/>
                </a:highlight>
                <a:ea typeface="Times New Roman" panose="02020603050405020304" pitchFamily="18" charset="0"/>
              </a:rPr>
              <a:t>Yahweh Reigns Over Governing Authorities</a:t>
            </a:r>
          </a:p>
          <a:p>
            <a:pPr marL="0" marR="0">
              <a:lnSpc>
                <a:spcPts val="2040"/>
              </a:lnSpc>
            </a:pPr>
            <a:endParaRPr lang="en-US" sz="4000" b="1" dirty="0">
              <a:solidFill>
                <a:srgbClr val="000000"/>
              </a:solidFill>
              <a:effectLst/>
              <a:highlight>
                <a:srgbClr val="FFFFFF"/>
              </a:highlight>
              <a:ea typeface="Times New Roman" panose="02020603050405020304" pitchFamily="18" charset="0"/>
            </a:endParaRPr>
          </a:p>
          <a:p>
            <a:pPr marL="0" marR="0">
              <a:lnSpc>
                <a:spcPts val="2040"/>
              </a:lnSpc>
            </a:pPr>
            <a:endParaRPr lang="en-US" sz="4000" b="1" dirty="0">
              <a:solidFill>
                <a:srgbClr val="000000"/>
              </a:solidFill>
              <a:effectLst/>
              <a:highlight>
                <a:srgbClr val="FFFFFF"/>
              </a:highlight>
              <a:ea typeface="Times New Roman" panose="02020603050405020304" pitchFamily="18" charset="0"/>
            </a:endParaRPr>
          </a:p>
          <a:p>
            <a:pPr marL="0" marR="0">
              <a:lnSpc>
                <a:spcPts val="2040"/>
              </a:lnSpc>
            </a:pPr>
            <a:endParaRPr lang="en-US" sz="4000" b="1" dirty="0">
              <a:solidFill>
                <a:srgbClr val="000000"/>
              </a:solidFill>
              <a:highlight>
                <a:srgbClr val="FFFFFF"/>
              </a:highlight>
              <a:ea typeface="Times New Roman" panose="02020603050405020304" pitchFamily="18" charset="0"/>
            </a:endParaRPr>
          </a:p>
          <a:p>
            <a:pPr marL="0" marR="0">
              <a:lnSpc>
                <a:spcPts val="2040"/>
              </a:lnSpc>
            </a:pPr>
            <a:endParaRPr lang="en-US" sz="4000" dirty="0">
              <a:effectLst/>
              <a:highlight>
                <a:srgbClr val="FFFFFF"/>
              </a:highlight>
              <a:ea typeface="Times New Roman" panose="02020603050405020304" pitchFamily="18" charset="0"/>
            </a:endParaRPr>
          </a:p>
          <a:p>
            <a:pPr marL="0" marR="0">
              <a:lnSpc>
                <a:spcPts val="2040"/>
              </a:lnSpc>
            </a:pPr>
            <a:r>
              <a:rPr lang="en-US" sz="4000" b="1" dirty="0">
                <a:solidFill>
                  <a:srgbClr val="000000"/>
                </a:solidFill>
                <a:effectLst/>
                <a:highlight>
                  <a:srgbClr val="FFFFFF"/>
                </a:highlight>
                <a:ea typeface="Times New Roman" panose="02020603050405020304" pitchFamily="18" charset="0"/>
              </a:rPr>
              <a:t>	</a:t>
            </a:r>
            <a:r>
              <a:rPr lang="en-US" sz="4000" i="1" dirty="0">
                <a:solidFill>
                  <a:srgbClr val="000000"/>
                </a:solidFill>
                <a:effectLst/>
                <a:highlight>
                  <a:srgbClr val="FFFFFF"/>
                </a:highlight>
                <a:ea typeface="Times New Roman" panose="02020603050405020304" pitchFamily="18" charset="0"/>
              </a:rPr>
              <a:t>hide yourself by the brook Cherith,</a:t>
            </a:r>
          </a:p>
          <a:p>
            <a:pPr marL="0" marR="0">
              <a:lnSpc>
                <a:spcPts val="2040"/>
              </a:lnSpc>
            </a:pPr>
            <a:endParaRPr lang="en-US" sz="4000" i="1" dirty="0">
              <a:solidFill>
                <a:srgbClr val="000000"/>
              </a:solidFill>
              <a:highlight>
                <a:srgbClr val="FFFFFF"/>
              </a:highlight>
              <a:ea typeface="Times New Roman" panose="02020603050405020304" pitchFamily="18" charset="0"/>
            </a:endParaRPr>
          </a:p>
          <a:p>
            <a:pPr marL="0" marR="0">
              <a:lnSpc>
                <a:spcPts val="2040"/>
              </a:lnSpc>
            </a:pPr>
            <a:endParaRPr lang="en-US" sz="4000" i="1" dirty="0">
              <a:solidFill>
                <a:srgbClr val="000000"/>
              </a:solidFill>
              <a:effectLst/>
              <a:highlight>
                <a:srgbClr val="FFFFFF"/>
              </a:highlight>
              <a:ea typeface="Times New Roman" panose="02020603050405020304" pitchFamily="18" charset="0"/>
            </a:endParaRPr>
          </a:p>
          <a:p>
            <a:pPr marL="0" marR="0">
              <a:lnSpc>
                <a:spcPts val="2040"/>
              </a:lnSpc>
            </a:pPr>
            <a:endParaRPr lang="en-US" sz="4000" dirty="0">
              <a:effectLst/>
              <a:highlight>
                <a:srgbClr val="FFFFFF"/>
              </a:highlight>
              <a:ea typeface="Times New Roman" panose="02020603050405020304" pitchFamily="18" charset="0"/>
            </a:endParaRPr>
          </a:p>
          <a:p>
            <a:pPr marL="0" marR="0" algn="ctr">
              <a:lnSpc>
                <a:spcPct val="107000"/>
              </a:lnSpc>
              <a:spcBef>
                <a:spcPts val="0"/>
              </a:spcBef>
              <a:spcAft>
                <a:spcPts val="800"/>
              </a:spcAft>
            </a:pPr>
            <a:r>
              <a:rPr lang="en-US" sz="4000" b="1" kern="100" baseline="30000" dirty="0">
                <a:solidFill>
                  <a:srgbClr val="000000"/>
                </a:solidFill>
                <a:effectLst/>
                <a:highlight>
                  <a:srgbClr val="FFFFFF"/>
                </a:highlight>
                <a:ea typeface="Aptos" panose="020B0004020202020204" pitchFamily="34" charset="0"/>
                <a:cs typeface="Times New Roman" panose="02020603050405020304" pitchFamily="18" charset="0"/>
              </a:rPr>
              <a:t>18: 10 </a:t>
            </a:r>
            <a:r>
              <a:rPr lang="en-US" sz="4000" kern="100" dirty="0">
                <a:solidFill>
                  <a:srgbClr val="000000"/>
                </a:solidFill>
                <a:effectLst/>
                <a:highlight>
                  <a:srgbClr val="FFFFFF"/>
                </a:highlight>
                <a:ea typeface="Aptos" panose="020B0004020202020204" pitchFamily="34" charset="0"/>
                <a:cs typeface="Times New Roman" panose="02020603050405020304" pitchFamily="18" charset="0"/>
              </a:rPr>
              <a:t>As the </a:t>
            </a:r>
            <a:r>
              <a:rPr lang="en-US" sz="4000" kern="100" cap="small" dirty="0">
                <a:solidFill>
                  <a:srgbClr val="000000"/>
                </a:solidFill>
                <a:effectLst/>
                <a:highlight>
                  <a:srgbClr val="FFFFFF"/>
                </a:highlight>
                <a:ea typeface="Aptos" panose="020B0004020202020204" pitchFamily="34" charset="0"/>
                <a:cs typeface="Times New Roman" panose="02020603050405020304" pitchFamily="18" charset="0"/>
              </a:rPr>
              <a:t>Lord</a:t>
            </a:r>
            <a:r>
              <a:rPr lang="en-US" sz="4000" kern="100" dirty="0">
                <a:solidFill>
                  <a:srgbClr val="000000"/>
                </a:solidFill>
                <a:effectLst/>
                <a:highlight>
                  <a:srgbClr val="FFFFFF"/>
                </a:highlight>
                <a:ea typeface="Aptos" panose="020B0004020202020204" pitchFamily="34" charset="0"/>
                <a:cs typeface="Times New Roman" panose="02020603050405020304" pitchFamily="18" charset="0"/>
              </a:rPr>
              <a:t> your God lives, there is no nation or kingdom where my master has not sent to search for you; and when they said, ‘He is not </a:t>
            </a:r>
            <a:r>
              <a:rPr lang="en-US" sz="4000" i="1" kern="100" dirty="0">
                <a:solidFill>
                  <a:srgbClr val="000000"/>
                </a:solidFill>
                <a:effectLst/>
                <a:highlight>
                  <a:srgbClr val="FFFFFF"/>
                </a:highlight>
                <a:ea typeface="Aptos" panose="020B0004020202020204" pitchFamily="34" charset="0"/>
                <a:cs typeface="Times New Roman" panose="02020603050405020304" pitchFamily="18" charset="0"/>
              </a:rPr>
              <a:t>here</a:t>
            </a:r>
            <a:r>
              <a:rPr lang="en-US" sz="4000" kern="100" dirty="0">
                <a:solidFill>
                  <a:srgbClr val="000000"/>
                </a:solidFill>
                <a:effectLst/>
                <a:highlight>
                  <a:srgbClr val="FFFFFF"/>
                </a:highlight>
                <a:ea typeface="Aptos" panose="020B0004020202020204" pitchFamily="34" charset="0"/>
                <a:cs typeface="Times New Roman" panose="02020603050405020304" pitchFamily="18" charset="0"/>
              </a:rPr>
              <a:t>,’ he made the kingdom or nation swear that they could not find you. </a:t>
            </a:r>
            <a:endParaRPr lang="en-US" sz="4000" kern="100" dirty="0">
              <a:effectLst/>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24588548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D5E4120-1E9E-EDD8-7B8D-2CAF3AA810BB}"/>
              </a:ext>
            </a:extLst>
          </p:cNvPr>
          <p:cNvSpPr txBox="1"/>
          <p:nvPr/>
        </p:nvSpPr>
        <p:spPr>
          <a:xfrm>
            <a:off x="397565" y="231913"/>
            <a:ext cx="11310731" cy="9877319"/>
          </a:xfrm>
          <a:prstGeom prst="rect">
            <a:avLst/>
          </a:prstGeom>
          <a:noFill/>
        </p:spPr>
        <p:txBody>
          <a:bodyPr wrap="square">
            <a:spAutoFit/>
          </a:bodyPr>
          <a:lstStyle/>
          <a:p>
            <a:pPr marL="0" marR="0" algn="ctr">
              <a:lnSpc>
                <a:spcPct val="107000"/>
              </a:lnSpc>
              <a:spcBef>
                <a:spcPts val="0"/>
              </a:spcBef>
              <a:spcAft>
                <a:spcPts val="800"/>
              </a:spcAft>
            </a:pPr>
            <a:r>
              <a:rPr lang="en-US" sz="4000" b="1" i="1" kern="100" baseline="30000" dirty="0">
                <a:solidFill>
                  <a:srgbClr val="000000"/>
                </a:solidFill>
                <a:effectLst/>
                <a:highlight>
                  <a:srgbClr val="FFFFFF"/>
                </a:highlight>
                <a:ea typeface="Aptos" panose="020B0004020202020204" pitchFamily="34" charset="0"/>
                <a:cs typeface="Times New Roman" panose="02020603050405020304" pitchFamily="18" charset="0"/>
              </a:rPr>
              <a:t>9 </a:t>
            </a:r>
            <a:r>
              <a:rPr lang="en-US" sz="4000" i="1" kern="100" dirty="0">
                <a:solidFill>
                  <a:srgbClr val="000000"/>
                </a:solidFill>
                <a:effectLst/>
                <a:highlight>
                  <a:srgbClr val="FFFFFF"/>
                </a:highlight>
                <a:ea typeface="Aptos" panose="020B0004020202020204" pitchFamily="34" charset="0"/>
                <a:cs typeface="Times New Roman" panose="02020603050405020304" pitchFamily="18" charset="0"/>
              </a:rPr>
              <a:t>“Arise, go to Zarephath, which belongs to Sidon, and stay there; behold, I have commanded a widow there to provide for you.”</a:t>
            </a:r>
          </a:p>
          <a:p>
            <a:pPr marL="0" marR="0" algn="ctr">
              <a:lnSpc>
                <a:spcPct val="107000"/>
              </a:lnSpc>
              <a:spcBef>
                <a:spcPts val="0"/>
              </a:spcBef>
              <a:spcAft>
                <a:spcPts val="800"/>
              </a:spcAft>
            </a:pPr>
            <a:endParaRPr lang="en-US" sz="4000" i="1" kern="100" dirty="0">
              <a:solidFill>
                <a:srgbClr val="000000"/>
              </a:solidFill>
              <a:highlight>
                <a:srgbClr val="FFFFFF"/>
              </a:highlight>
              <a:ea typeface="Aptos" panose="020B0004020202020204" pitchFamily="34" charset="0"/>
              <a:cs typeface="Times New Roman" panose="02020603050405020304" pitchFamily="18" charset="0"/>
            </a:endParaRPr>
          </a:p>
          <a:p>
            <a:pPr algn="ctr">
              <a:lnSpc>
                <a:spcPct val="107000"/>
              </a:lnSpc>
              <a:spcAft>
                <a:spcPts val="800"/>
              </a:spcAft>
            </a:pPr>
            <a:r>
              <a:rPr lang="en-US" sz="3200" kern="100" dirty="0">
                <a:solidFill>
                  <a:srgbClr val="1A1A1A"/>
                </a:solidFill>
                <a:effectLst/>
                <a:highlight>
                  <a:srgbClr val="FFFFFF"/>
                </a:highlight>
                <a:ea typeface="Aptos" panose="020B0004020202020204" pitchFamily="34" charset="0"/>
                <a:cs typeface="Times New Roman" panose="02020603050405020304" pitchFamily="18" charset="0"/>
              </a:rPr>
              <a:t>Jezebel was the daughter of the priest-king </a:t>
            </a:r>
            <a:r>
              <a:rPr lang="en-US" sz="3200" kern="100" dirty="0" err="1">
                <a:solidFill>
                  <a:srgbClr val="1A1A1A"/>
                </a:solidFill>
                <a:effectLst/>
                <a:highlight>
                  <a:srgbClr val="FFFFFF"/>
                </a:highlight>
                <a:ea typeface="Aptos" panose="020B0004020202020204" pitchFamily="34" charset="0"/>
                <a:cs typeface="Times New Roman" panose="02020603050405020304" pitchFamily="18" charset="0"/>
              </a:rPr>
              <a:t>Ethbaal</a:t>
            </a:r>
            <a:r>
              <a:rPr lang="en-US" sz="3200" kern="100" dirty="0">
                <a:solidFill>
                  <a:srgbClr val="1A1A1A"/>
                </a:solidFill>
                <a:effectLst/>
                <a:highlight>
                  <a:srgbClr val="FFFFFF"/>
                </a:highlight>
                <a:ea typeface="Aptos" panose="020B0004020202020204" pitchFamily="34" charset="0"/>
                <a:cs typeface="Times New Roman" panose="02020603050405020304" pitchFamily="18" charset="0"/>
              </a:rPr>
              <a:t>, ruler of the coastal </a:t>
            </a:r>
            <a:r>
              <a:rPr lang="en-US" sz="3200" u="sng" kern="100" dirty="0">
                <a:solidFill>
                  <a:srgbClr val="0000FF"/>
                </a:solidFill>
                <a:effectLst/>
                <a:highlight>
                  <a:srgbClr val="FFFFFF"/>
                </a:highlight>
                <a:ea typeface="Aptos" panose="020B0004020202020204" pitchFamily="34" charset="0"/>
                <a:cs typeface="Times New Roman" panose="02020603050405020304" pitchFamily="18" charset="0"/>
                <a:hlinkClick r:id="rId2"/>
              </a:rPr>
              <a:t>Phoenician</a:t>
            </a:r>
            <a:r>
              <a:rPr lang="en-US" sz="3200" kern="100" dirty="0">
                <a:solidFill>
                  <a:srgbClr val="1A1A1A"/>
                </a:solidFill>
                <a:effectLst/>
                <a:highlight>
                  <a:srgbClr val="FFFFFF"/>
                </a:highlight>
                <a:ea typeface="Aptos" panose="020B0004020202020204" pitchFamily="34" charset="0"/>
                <a:cs typeface="Times New Roman" panose="02020603050405020304" pitchFamily="18" charset="0"/>
              </a:rPr>
              <a:t> cities (now in </a:t>
            </a:r>
            <a:r>
              <a:rPr lang="en-US" sz="3200" u="sng" kern="100" dirty="0">
                <a:solidFill>
                  <a:srgbClr val="0000FF"/>
                </a:solidFill>
                <a:effectLst/>
                <a:highlight>
                  <a:srgbClr val="FFFFFF"/>
                </a:highlight>
                <a:ea typeface="Aptos" panose="020B0004020202020204" pitchFamily="34" charset="0"/>
                <a:cs typeface="Times New Roman" panose="02020603050405020304" pitchFamily="18" charset="0"/>
                <a:hlinkClick r:id="rId3"/>
              </a:rPr>
              <a:t>Lebanon</a:t>
            </a:r>
            <a:r>
              <a:rPr lang="en-US" sz="3200" kern="100" dirty="0">
                <a:solidFill>
                  <a:srgbClr val="1A1A1A"/>
                </a:solidFill>
                <a:effectLst/>
                <a:highlight>
                  <a:srgbClr val="FFFFFF"/>
                </a:highlight>
                <a:ea typeface="Aptos" panose="020B0004020202020204" pitchFamily="34" charset="0"/>
                <a:cs typeface="Times New Roman" panose="02020603050405020304" pitchFamily="18" charset="0"/>
              </a:rPr>
              <a:t>) of </a:t>
            </a:r>
            <a:r>
              <a:rPr lang="en-US" sz="3200" u="sng" kern="100" dirty="0" err="1">
                <a:solidFill>
                  <a:srgbClr val="0000FF"/>
                </a:solidFill>
                <a:effectLst/>
                <a:highlight>
                  <a:srgbClr val="FFFFFF"/>
                </a:highlight>
                <a:ea typeface="Aptos" panose="020B0004020202020204" pitchFamily="34" charset="0"/>
                <a:cs typeface="Times New Roman" panose="02020603050405020304" pitchFamily="18" charset="0"/>
                <a:hlinkClick r:id="rId4"/>
              </a:rPr>
              <a:t>Tyre</a:t>
            </a:r>
            <a:r>
              <a:rPr lang="en-US" sz="3200" kern="100" dirty="0">
                <a:solidFill>
                  <a:srgbClr val="1A1A1A"/>
                </a:solidFill>
                <a:effectLst/>
                <a:highlight>
                  <a:srgbClr val="FFFFFF"/>
                </a:highlight>
                <a:ea typeface="Aptos" panose="020B0004020202020204" pitchFamily="34" charset="0"/>
                <a:cs typeface="Times New Roman" panose="02020603050405020304" pitchFamily="18" charset="0"/>
              </a:rPr>
              <a:t> and </a:t>
            </a:r>
            <a:r>
              <a:rPr lang="en-US" sz="3200" u="sng" kern="100" dirty="0">
                <a:solidFill>
                  <a:srgbClr val="0000FF"/>
                </a:solidFill>
                <a:effectLst/>
                <a:highlight>
                  <a:srgbClr val="FFFFFF"/>
                </a:highlight>
                <a:ea typeface="Aptos" panose="020B0004020202020204" pitchFamily="34" charset="0"/>
                <a:cs typeface="Times New Roman" panose="02020603050405020304" pitchFamily="18" charset="0"/>
                <a:hlinkClick r:id="rId5"/>
              </a:rPr>
              <a:t>Sidon</a:t>
            </a:r>
            <a:r>
              <a:rPr lang="en-US" sz="3200" kern="100" dirty="0">
                <a:solidFill>
                  <a:srgbClr val="1A1A1A"/>
                </a:solidFill>
                <a:effectLst/>
                <a:highlight>
                  <a:srgbClr val="FFFFFF"/>
                </a:highlight>
                <a:ea typeface="Aptos" panose="020B0004020202020204" pitchFamily="34" charset="0"/>
                <a:cs typeface="Times New Roman" panose="02020603050405020304" pitchFamily="18" charset="0"/>
              </a:rPr>
              <a:t> (Arabic: </a:t>
            </a:r>
            <a:r>
              <a:rPr lang="en-US" sz="3200" kern="100" dirty="0" err="1">
                <a:solidFill>
                  <a:srgbClr val="1A1A1A"/>
                </a:solidFill>
                <a:effectLst/>
                <a:highlight>
                  <a:srgbClr val="FFFFFF"/>
                </a:highlight>
                <a:ea typeface="Aptos" panose="020B0004020202020204" pitchFamily="34" charset="0"/>
                <a:cs typeface="Cambria" panose="02040503050406030204" pitchFamily="18" charset="0"/>
              </a:rPr>
              <a:t>Ṣ</a:t>
            </a:r>
            <a:r>
              <a:rPr lang="en-US" sz="3200" kern="100" dirty="0" err="1">
                <a:solidFill>
                  <a:srgbClr val="1A1A1A"/>
                </a:solidFill>
                <a:effectLst/>
                <a:highlight>
                  <a:srgbClr val="FFFFFF"/>
                </a:highlight>
                <a:ea typeface="Aptos" panose="020B0004020202020204" pitchFamily="34" charset="0"/>
                <a:cs typeface="Times New Roman" panose="02020603050405020304" pitchFamily="18" charset="0"/>
              </a:rPr>
              <a:t>aydā</a:t>
            </a:r>
            <a:r>
              <a:rPr lang="en-US" sz="3200" kern="100" dirty="0">
                <a:solidFill>
                  <a:srgbClr val="1A1A1A"/>
                </a:solidFill>
                <a:effectLst/>
                <a:highlight>
                  <a:srgbClr val="FFFFFF"/>
                </a:highlight>
                <a:ea typeface="Aptos" panose="020B0004020202020204" pitchFamily="34" charset="0"/>
                <a:cs typeface="Times New Roman" panose="02020603050405020304" pitchFamily="18" charset="0"/>
              </a:rPr>
              <a:t>). When Jezebel married Ahab (ruled c. 874–c. 853 </a:t>
            </a:r>
            <a:r>
              <a:rPr lang="en-US" sz="3200" kern="100" cap="all" dirty="0" err="1">
                <a:solidFill>
                  <a:srgbClr val="1A1A1A"/>
                </a:solidFill>
                <a:effectLst/>
                <a:highlight>
                  <a:srgbClr val="FFFFFF"/>
                </a:highlight>
                <a:ea typeface="Aptos" panose="020B0004020202020204" pitchFamily="34" charset="0"/>
                <a:cs typeface="Times New Roman" panose="02020603050405020304" pitchFamily="18" charset="0"/>
              </a:rPr>
              <a:t>bce</a:t>
            </a:r>
            <a:r>
              <a:rPr lang="en-US" sz="3200" kern="100" dirty="0">
                <a:solidFill>
                  <a:srgbClr val="1A1A1A"/>
                </a:solidFill>
                <a:effectLst/>
                <a:highlight>
                  <a:srgbClr val="FFFFFF"/>
                </a:highlight>
                <a:ea typeface="Aptos" panose="020B0004020202020204" pitchFamily="34" charset="0"/>
                <a:cs typeface="Times New Roman" panose="02020603050405020304" pitchFamily="18" charset="0"/>
              </a:rPr>
              <a:t>), she persuaded him to introduce the worship of the Tyrian god Baal-</a:t>
            </a:r>
            <a:r>
              <a:rPr lang="en-US" sz="3200" kern="100" dirty="0" err="1">
                <a:solidFill>
                  <a:srgbClr val="1A1A1A"/>
                </a:solidFill>
                <a:effectLst/>
                <a:highlight>
                  <a:srgbClr val="FFFFFF"/>
                </a:highlight>
                <a:ea typeface="Aptos" panose="020B0004020202020204" pitchFamily="34" charset="0"/>
                <a:cs typeface="Times New Roman" panose="02020603050405020304" pitchFamily="18" charset="0"/>
              </a:rPr>
              <a:t>Melkart</a:t>
            </a:r>
            <a:r>
              <a:rPr lang="en-US" sz="3200" kern="100" dirty="0">
                <a:solidFill>
                  <a:srgbClr val="1A1A1A"/>
                </a:solidFill>
                <a:effectLst/>
                <a:highlight>
                  <a:srgbClr val="FFFFFF"/>
                </a:highlight>
                <a:ea typeface="Aptos" panose="020B0004020202020204" pitchFamily="34" charset="0"/>
                <a:cs typeface="Times New Roman" panose="02020603050405020304" pitchFamily="18" charset="0"/>
              </a:rPr>
              <a:t>, a nature god. A woman of fierce energy, she tried to destroy those who opposed her;</a:t>
            </a:r>
            <a:endParaRPr lang="en-US" sz="3200" kern="100" dirty="0">
              <a:effectLst/>
              <a:ea typeface="Aptos" panose="020B0004020202020204" pitchFamily="34" charset="0"/>
              <a:cs typeface="Times New Roman" panose="02020603050405020304" pitchFamily="18" charset="0"/>
            </a:endParaRPr>
          </a:p>
          <a:p>
            <a:pPr marL="0" marR="0" algn="ctr">
              <a:lnSpc>
                <a:spcPct val="107000"/>
              </a:lnSpc>
              <a:spcBef>
                <a:spcPts val="0"/>
              </a:spcBef>
              <a:spcAft>
                <a:spcPts val="800"/>
              </a:spcAft>
            </a:pPr>
            <a:endParaRPr lang="en-US" sz="4000" i="1" kern="100" dirty="0">
              <a:solidFill>
                <a:srgbClr val="000000"/>
              </a:solidFill>
              <a:effectLst/>
              <a:highlight>
                <a:srgbClr val="FFFFFF"/>
              </a:highlight>
              <a:latin typeface="system-ui"/>
              <a:ea typeface="Aptos" panose="020B0004020202020204" pitchFamily="34" charset="0"/>
              <a:cs typeface="Times New Roman" panose="02020603050405020304" pitchFamily="18" charset="0"/>
            </a:endParaRPr>
          </a:p>
          <a:p>
            <a:pPr marL="0" marR="0" algn="ctr">
              <a:lnSpc>
                <a:spcPct val="107000"/>
              </a:lnSpc>
              <a:spcBef>
                <a:spcPts val="0"/>
              </a:spcBef>
              <a:spcAft>
                <a:spcPts val="800"/>
              </a:spcAft>
            </a:pPr>
            <a:endParaRPr lang="en-US" sz="4000" i="1" kern="100" dirty="0">
              <a:solidFill>
                <a:srgbClr val="000000"/>
              </a:solidFill>
              <a:highlight>
                <a:srgbClr val="FFFFFF"/>
              </a:highlight>
              <a:latin typeface="system-ui"/>
              <a:ea typeface="Aptos" panose="020B0004020202020204" pitchFamily="34" charset="0"/>
              <a:cs typeface="Times New Roman" panose="02020603050405020304" pitchFamily="18" charset="0"/>
            </a:endParaRPr>
          </a:p>
          <a:p>
            <a:pPr marL="0" marR="0" algn="ctr">
              <a:lnSpc>
                <a:spcPct val="107000"/>
              </a:lnSpc>
              <a:spcBef>
                <a:spcPts val="0"/>
              </a:spcBef>
              <a:spcAft>
                <a:spcPts val="800"/>
              </a:spcAft>
            </a:pPr>
            <a:endParaRPr lang="en-US" sz="4000" i="1" kern="100" dirty="0">
              <a:solidFill>
                <a:srgbClr val="000000"/>
              </a:solidFill>
              <a:effectLst/>
              <a:highlight>
                <a:srgbClr val="FFFFFF"/>
              </a:highlight>
              <a:latin typeface="system-ui"/>
              <a:ea typeface="Aptos" panose="020B0004020202020204" pitchFamily="34" charset="0"/>
              <a:cs typeface="Times New Roman" panose="02020603050405020304" pitchFamily="18" charset="0"/>
            </a:endParaRPr>
          </a:p>
          <a:p>
            <a:pPr marL="0" marR="0" algn="ctr">
              <a:lnSpc>
                <a:spcPct val="107000"/>
              </a:lnSpc>
              <a:spcBef>
                <a:spcPts val="0"/>
              </a:spcBef>
              <a:spcAft>
                <a:spcPts val="800"/>
              </a:spcAft>
            </a:pPr>
            <a:endParaRPr lang="en-US" sz="4000" i="1" kern="100" dirty="0">
              <a:solidFill>
                <a:srgbClr val="000000"/>
              </a:solidFill>
              <a:highlight>
                <a:srgbClr val="FFFFFF"/>
              </a:highlight>
              <a:latin typeface="system-ui"/>
              <a:ea typeface="Aptos" panose="020B0004020202020204" pitchFamily="34" charset="0"/>
              <a:cs typeface="Times New Roman" panose="02020603050405020304" pitchFamily="18" charset="0"/>
            </a:endParaRPr>
          </a:p>
          <a:p>
            <a:pPr marL="0" marR="0" algn="ctr">
              <a:lnSpc>
                <a:spcPct val="107000"/>
              </a:lnSpc>
              <a:spcBef>
                <a:spcPts val="0"/>
              </a:spcBef>
              <a:spcAft>
                <a:spcPts val="800"/>
              </a:spcAft>
            </a:pPr>
            <a:endParaRPr lang="en-US" sz="40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1435509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6AF52AD-5AD4-EA28-DEEF-31C1F7B67B57}"/>
              </a:ext>
            </a:extLst>
          </p:cNvPr>
          <p:cNvSpPr txBox="1"/>
          <p:nvPr/>
        </p:nvSpPr>
        <p:spPr>
          <a:xfrm>
            <a:off x="337930" y="304800"/>
            <a:ext cx="11403496" cy="6540124"/>
          </a:xfrm>
          <a:prstGeom prst="rect">
            <a:avLst/>
          </a:prstGeom>
          <a:noFill/>
        </p:spPr>
        <p:txBody>
          <a:bodyPr wrap="square">
            <a:spAutoFit/>
          </a:bodyPr>
          <a:lstStyle/>
          <a:p>
            <a:pPr marL="0" marR="0">
              <a:lnSpc>
                <a:spcPct val="107000"/>
              </a:lnSpc>
              <a:spcBef>
                <a:spcPts val="0"/>
              </a:spcBef>
              <a:spcAft>
                <a:spcPts val="800"/>
              </a:spcAft>
            </a:pPr>
            <a:r>
              <a:rPr lang="en-US" sz="3200" kern="100" dirty="0">
                <a:solidFill>
                  <a:srgbClr val="1A1A1A"/>
                </a:solidFill>
                <a:effectLst/>
                <a:highlight>
                  <a:srgbClr val="FFFFFF"/>
                </a:highlight>
                <a:latin typeface="Georgia" panose="02040502050405020303" pitchFamily="18" charset="0"/>
                <a:ea typeface="Aptos" panose="020B0004020202020204" pitchFamily="34" charset="0"/>
                <a:cs typeface="Times New Roman" panose="02020603050405020304" pitchFamily="18" charset="0"/>
              </a:rPr>
              <a:t>3. </a:t>
            </a:r>
            <a:r>
              <a:rPr lang="en-US" sz="3200" b="1" kern="100" dirty="0">
                <a:solidFill>
                  <a:srgbClr val="1A1A1A"/>
                </a:solidFill>
                <a:effectLst/>
                <a:highlight>
                  <a:srgbClr val="FFFFFF"/>
                </a:highlight>
                <a:latin typeface="Georgia" panose="02040502050405020303" pitchFamily="18" charset="0"/>
                <a:ea typeface="Aptos" panose="020B0004020202020204" pitchFamily="34" charset="0"/>
                <a:cs typeface="Times New Roman" panose="02020603050405020304" pitchFamily="18" charset="0"/>
              </a:rPr>
              <a:t>Yahweh Provides.</a:t>
            </a:r>
          </a:p>
          <a:p>
            <a:pPr marL="0" marR="0">
              <a:lnSpc>
                <a:spcPct val="107000"/>
              </a:lnSpc>
              <a:spcBef>
                <a:spcPts val="0"/>
              </a:spcBef>
              <a:spcAft>
                <a:spcPts val="800"/>
              </a:spcAft>
            </a:pPr>
            <a:endParaRPr lang="en-US" sz="3200" b="1" kern="100" dirty="0">
              <a:solidFill>
                <a:srgbClr val="1A1A1A"/>
              </a:solidFill>
              <a:highlight>
                <a:srgbClr val="FFFFFF"/>
              </a:highlight>
              <a:latin typeface="Georgia" panose="02040502050405020303" pitchFamily="18" charset="0"/>
              <a:ea typeface="Aptos" panose="020B0004020202020204" pitchFamily="34" charset="0"/>
              <a:cs typeface="Times New Roman" panose="02020603050405020304" pitchFamily="18" charset="0"/>
            </a:endParaRPr>
          </a:p>
          <a:p>
            <a:pPr marL="0" marR="0">
              <a:lnSpc>
                <a:spcPct val="107000"/>
              </a:lnSpc>
              <a:spcBef>
                <a:spcPts val="0"/>
              </a:spcBef>
              <a:spcAft>
                <a:spcPts val="800"/>
              </a:spcAft>
            </a:pPr>
            <a:endParaRPr lang="en-US" sz="32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07000"/>
              </a:lnSpc>
              <a:spcBef>
                <a:spcPts val="0"/>
              </a:spcBef>
              <a:spcAft>
                <a:spcPts val="800"/>
              </a:spcAft>
            </a:pPr>
            <a:r>
              <a:rPr lang="en-US" sz="3200" b="1" kern="100" dirty="0">
                <a:solidFill>
                  <a:srgbClr val="1A1A1A"/>
                </a:solidFill>
                <a:effectLst/>
                <a:highlight>
                  <a:srgbClr val="FFFFFF"/>
                </a:highlight>
                <a:ea typeface="Aptos" panose="020B0004020202020204" pitchFamily="34" charset="0"/>
                <a:cs typeface="Times New Roman" panose="02020603050405020304" pitchFamily="18" charset="0"/>
              </a:rPr>
              <a:t>	</a:t>
            </a:r>
            <a:r>
              <a:rPr lang="en-US" sz="4000" b="1" i="1" kern="100" baseline="30000" dirty="0">
                <a:solidFill>
                  <a:srgbClr val="000000"/>
                </a:solidFill>
                <a:effectLst/>
                <a:highlight>
                  <a:srgbClr val="FFFFFF"/>
                </a:highlight>
                <a:ea typeface="Aptos" panose="020B0004020202020204" pitchFamily="34" charset="0"/>
                <a:cs typeface="Times New Roman" panose="02020603050405020304" pitchFamily="18" charset="0"/>
              </a:rPr>
              <a:t>15 </a:t>
            </a:r>
            <a:r>
              <a:rPr lang="en-US" sz="4000" i="1" kern="100" dirty="0">
                <a:solidFill>
                  <a:srgbClr val="000000"/>
                </a:solidFill>
                <a:effectLst/>
                <a:highlight>
                  <a:srgbClr val="FFFFFF"/>
                </a:highlight>
                <a:ea typeface="Aptos" panose="020B0004020202020204" pitchFamily="34" charset="0"/>
                <a:cs typeface="Times New Roman" panose="02020603050405020304" pitchFamily="18" charset="0"/>
              </a:rPr>
              <a:t>So she went and did according to the word of Elijah, and she and he and her household ate for many days. </a:t>
            </a:r>
            <a:r>
              <a:rPr lang="en-US" sz="4000" b="1" i="1" kern="100" baseline="30000" dirty="0">
                <a:solidFill>
                  <a:srgbClr val="000000"/>
                </a:solidFill>
                <a:effectLst/>
                <a:highlight>
                  <a:srgbClr val="FFFFFF"/>
                </a:highlight>
                <a:ea typeface="Aptos" panose="020B0004020202020204" pitchFamily="34" charset="0"/>
                <a:cs typeface="Times New Roman" panose="02020603050405020304" pitchFamily="18" charset="0"/>
              </a:rPr>
              <a:t>16 </a:t>
            </a:r>
            <a:r>
              <a:rPr lang="en-US" sz="4000" i="1" kern="100" dirty="0">
                <a:solidFill>
                  <a:srgbClr val="000000"/>
                </a:solidFill>
                <a:effectLst/>
                <a:highlight>
                  <a:srgbClr val="FFFFFF"/>
                </a:highlight>
                <a:ea typeface="Aptos" panose="020B0004020202020204" pitchFamily="34" charset="0"/>
                <a:cs typeface="Times New Roman" panose="02020603050405020304" pitchFamily="18" charset="0"/>
              </a:rPr>
              <a:t>The </a:t>
            </a:r>
            <a:r>
              <a:rPr lang="en-US" sz="4000" i="1" kern="100" baseline="30000" dirty="0">
                <a:solidFill>
                  <a:srgbClr val="000000"/>
                </a:solidFill>
                <a:effectLst/>
                <a:highlight>
                  <a:srgbClr val="FFFFFF"/>
                </a:highlight>
                <a:ea typeface="Aptos" panose="020B0004020202020204" pitchFamily="34" charset="0"/>
                <a:cs typeface="Times New Roman" panose="02020603050405020304" pitchFamily="18" charset="0"/>
              </a:rPr>
              <a:t>[</a:t>
            </a:r>
            <a:r>
              <a:rPr lang="en-US" sz="4000" i="1" u="sng" kern="100" baseline="30000" dirty="0">
                <a:solidFill>
                  <a:srgbClr val="4A4A4A"/>
                </a:solidFill>
                <a:effectLst/>
                <a:ea typeface="Aptos" panose="020B0004020202020204" pitchFamily="34" charset="0"/>
                <a:cs typeface="Times New Roman" panose="02020603050405020304" pitchFamily="18" charset="0"/>
                <a:hlinkClick r:id="rId2" tooltip="See footnote k"/>
              </a:rPr>
              <a:t>k</a:t>
            </a:r>
            <a:r>
              <a:rPr lang="en-US" sz="4000" i="1" kern="100" baseline="30000" dirty="0">
                <a:solidFill>
                  <a:srgbClr val="000000"/>
                </a:solidFill>
                <a:effectLst/>
                <a:highlight>
                  <a:srgbClr val="FFFFFF"/>
                </a:highlight>
                <a:ea typeface="Aptos" panose="020B0004020202020204" pitchFamily="34" charset="0"/>
                <a:cs typeface="Times New Roman" panose="02020603050405020304" pitchFamily="18" charset="0"/>
              </a:rPr>
              <a:t>]</a:t>
            </a:r>
            <a:r>
              <a:rPr lang="en-US" sz="4000" i="1" kern="100" dirty="0">
                <a:solidFill>
                  <a:srgbClr val="000000"/>
                </a:solidFill>
                <a:effectLst/>
                <a:highlight>
                  <a:srgbClr val="FFFFFF"/>
                </a:highlight>
                <a:ea typeface="Aptos" panose="020B0004020202020204" pitchFamily="34" charset="0"/>
                <a:cs typeface="Times New Roman" panose="02020603050405020304" pitchFamily="18" charset="0"/>
              </a:rPr>
              <a:t>bowl of flour was not exhausted nor did the jar of oil </a:t>
            </a:r>
            <a:r>
              <a:rPr lang="en-US" sz="4000" i="1" kern="100" baseline="30000" dirty="0">
                <a:solidFill>
                  <a:srgbClr val="000000"/>
                </a:solidFill>
                <a:effectLst/>
                <a:highlight>
                  <a:srgbClr val="FFFFFF"/>
                </a:highlight>
                <a:ea typeface="Aptos" panose="020B0004020202020204" pitchFamily="34" charset="0"/>
                <a:cs typeface="Times New Roman" panose="02020603050405020304" pitchFamily="18" charset="0"/>
              </a:rPr>
              <a:t>[</a:t>
            </a:r>
            <a:r>
              <a:rPr lang="en-US" sz="4000" i="1" u="sng" kern="100" baseline="30000" dirty="0">
                <a:solidFill>
                  <a:srgbClr val="4A4A4A"/>
                </a:solidFill>
                <a:effectLst/>
                <a:ea typeface="Aptos" panose="020B0004020202020204" pitchFamily="34" charset="0"/>
                <a:cs typeface="Times New Roman" panose="02020603050405020304" pitchFamily="18" charset="0"/>
                <a:hlinkClick r:id="rId3" tooltip="See footnote l"/>
              </a:rPr>
              <a:t>l</a:t>
            </a:r>
            <a:r>
              <a:rPr lang="en-US" sz="4000" i="1" kern="100" baseline="30000" dirty="0">
                <a:solidFill>
                  <a:srgbClr val="000000"/>
                </a:solidFill>
                <a:effectLst/>
                <a:highlight>
                  <a:srgbClr val="FFFFFF"/>
                </a:highlight>
                <a:ea typeface="Aptos" panose="020B0004020202020204" pitchFamily="34" charset="0"/>
                <a:cs typeface="Times New Roman" panose="02020603050405020304" pitchFamily="18" charset="0"/>
              </a:rPr>
              <a:t>]</a:t>
            </a:r>
            <a:r>
              <a:rPr lang="en-US" sz="4000" i="1" kern="100" dirty="0">
                <a:solidFill>
                  <a:srgbClr val="000000"/>
                </a:solidFill>
                <a:effectLst/>
                <a:highlight>
                  <a:srgbClr val="FFFFFF"/>
                </a:highlight>
                <a:ea typeface="Aptos" panose="020B0004020202020204" pitchFamily="34" charset="0"/>
                <a:cs typeface="Times New Roman" panose="02020603050405020304" pitchFamily="18" charset="0"/>
              </a:rPr>
              <a:t>become empty, according to the word of the </a:t>
            </a:r>
            <a:r>
              <a:rPr lang="en-US" sz="4000" i="1" kern="100" cap="small" dirty="0">
                <a:solidFill>
                  <a:srgbClr val="000000"/>
                </a:solidFill>
                <a:effectLst/>
                <a:highlight>
                  <a:srgbClr val="FFFFFF"/>
                </a:highlight>
                <a:ea typeface="Aptos" panose="020B0004020202020204" pitchFamily="34" charset="0"/>
                <a:cs typeface="Times New Roman" panose="02020603050405020304" pitchFamily="18" charset="0"/>
              </a:rPr>
              <a:t>Lord</a:t>
            </a:r>
            <a:r>
              <a:rPr lang="en-US" sz="4000" i="1" kern="100" dirty="0">
                <a:solidFill>
                  <a:srgbClr val="000000"/>
                </a:solidFill>
                <a:effectLst/>
                <a:highlight>
                  <a:srgbClr val="FFFFFF"/>
                </a:highlight>
                <a:ea typeface="Aptos" panose="020B0004020202020204" pitchFamily="34" charset="0"/>
                <a:cs typeface="Times New Roman" panose="02020603050405020304" pitchFamily="18" charset="0"/>
              </a:rPr>
              <a:t> which He spoke through Elijah.</a:t>
            </a:r>
            <a:endParaRPr lang="en-US" sz="4000" kern="100" dirty="0">
              <a:effectLst/>
              <a:ea typeface="Aptos" panose="020B0004020202020204" pitchFamily="34" charset="0"/>
              <a:cs typeface="Times New Roman" panose="02020603050405020304" pitchFamily="18" charset="0"/>
            </a:endParaRPr>
          </a:p>
          <a:p>
            <a:pPr marL="0" marR="0" algn="just">
              <a:lnSpc>
                <a:spcPct val="107000"/>
              </a:lnSpc>
              <a:spcBef>
                <a:spcPts val="0"/>
              </a:spcBef>
              <a:spcAft>
                <a:spcPts val="800"/>
              </a:spcAft>
            </a:pPr>
            <a:r>
              <a:rPr lang="en-US" sz="3200" b="1" kern="100" dirty="0">
                <a:solidFill>
                  <a:srgbClr val="1A1A1A"/>
                </a:solidFill>
                <a:effectLst/>
                <a:highlight>
                  <a:srgbClr val="FFFFFF"/>
                </a:highlight>
                <a:ea typeface="Aptos" panose="020B0004020202020204" pitchFamily="34" charset="0"/>
                <a:cs typeface="Times New Roman" panose="02020603050405020304" pitchFamily="18" charset="0"/>
              </a:rPr>
              <a:t> </a:t>
            </a:r>
            <a:endParaRPr lang="en-US" sz="3200" kern="100" dirty="0">
              <a:effectLst/>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26447869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37951EB-8E6F-C405-1BAC-99675F521915}"/>
              </a:ext>
            </a:extLst>
          </p:cNvPr>
          <p:cNvSpPr txBox="1"/>
          <p:nvPr/>
        </p:nvSpPr>
        <p:spPr>
          <a:xfrm>
            <a:off x="1080053" y="702796"/>
            <a:ext cx="10422834" cy="5018169"/>
          </a:xfrm>
          <a:prstGeom prst="rect">
            <a:avLst/>
          </a:prstGeom>
          <a:noFill/>
        </p:spPr>
        <p:txBody>
          <a:bodyPr wrap="square">
            <a:spAutoFit/>
          </a:bodyPr>
          <a:lstStyle/>
          <a:p>
            <a:pPr marL="0" marR="0" algn="just">
              <a:lnSpc>
                <a:spcPct val="107000"/>
              </a:lnSpc>
              <a:spcBef>
                <a:spcPts val="0"/>
              </a:spcBef>
              <a:spcAft>
                <a:spcPts val="800"/>
              </a:spcAft>
            </a:pPr>
            <a:r>
              <a:rPr lang="en-US" sz="3600" b="1" kern="100" dirty="0">
                <a:solidFill>
                  <a:srgbClr val="1A1A1A"/>
                </a:solidFill>
                <a:effectLst/>
                <a:highlight>
                  <a:srgbClr val="FFFFFF"/>
                </a:highlight>
                <a:latin typeface="Georgia" panose="02040502050405020303" pitchFamily="18" charset="0"/>
                <a:ea typeface="Aptos" panose="020B0004020202020204" pitchFamily="34" charset="0"/>
                <a:cs typeface="Times New Roman" panose="02020603050405020304" pitchFamily="18" charset="0"/>
              </a:rPr>
              <a:t>4. Yahweh </a:t>
            </a:r>
            <a:r>
              <a:rPr lang="en-US" sz="3600" b="1" kern="100" dirty="0">
                <a:solidFill>
                  <a:srgbClr val="040C28"/>
                </a:solidFill>
                <a:effectLst/>
                <a:latin typeface="Roboto" panose="02000000000000000000" pitchFamily="2" charset="0"/>
                <a:ea typeface="Aptos" panose="020B0004020202020204" pitchFamily="34" charset="0"/>
                <a:cs typeface="Times New Roman" panose="02020603050405020304" pitchFamily="18" charset="0"/>
              </a:rPr>
              <a:t>Reigns Over </a:t>
            </a:r>
            <a:r>
              <a:rPr lang="en-US" sz="3600" b="1" kern="100" dirty="0">
                <a:solidFill>
                  <a:srgbClr val="1A1A1A"/>
                </a:solidFill>
                <a:effectLst/>
                <a:highlight>
                  <a:srgbClr val="FFFFFF"/>
                </a:highlight>
                <a:latin typeface="Georgia" panose="02040502050405020303" pitchFamily="18" charset="0"/>
                <a:ea typeface="Aptos" panose="020B0004020202020204" pitchFamily="34" charset="0"/>
                <a:cs typeface="Times New Roman" panose="02020603050405020304" pitchFamily="18" charset="0"/>
              </a:rPr>
              <a:t>life and Death.</a:t>
            </a:r>
          </a:p>
          <a:p>
            <a:pPr marL="0" marR="0" algn="just">
              <a:lnSpc>
                <a:spcPct val="107000"/>
              </a:lnSpc>
              <a:spcBef>
                <a:spcPts val="0"/>
              </a:spcBef>
              <a:spcAft>
                <a:spcPts val="800"/>
              </a:spcAft>
            </a:pPr>
            <a:endParaRPr lang="en-US" sz="36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gn="just">
              <a:lnSpc>
                <a:spcPct val="107000"/>
              </a:lnSpc>
              <a:spcBef>
                <a:spcPts val="0"/>
              </a:spcBef>
              <a:spcAft>
                <a:spcPts val="800"/>
              </a:spcAft>
            </a:pPr>
            <a:r>
              <a:rPr lang="en-US" sz="3600" b="1" kern="100" dirty="0">
                <a:solidFill>
                  <a:srgbClr val="1A1A1A"/>
                </a:solidFill>
                <a:effectLst/>
                <a:highlight>
                  <a:srgbClr val="FFFFFF"/>
                </a:highlight>
                <a:ea typeface="Aptos" panose="020B0004020202020204" pitchFamily="34" charset="0"/>
                <a:cs typeface="Times New Roman" panose="02020603050405020304" pitchFamily="18" charset="0"/>
              </a:rPr>
              <a:t>	</a:t>
            </a:r>
            <a:r>
              <a:rPr lang="en-US" sz="3600" b="1" i="1" kern="100" baseline="30000" dirty="0">
                <a:solidFill>
                  <a:srgbClr val="000000"/>
                </a:solidFill>
                <a:effectLst/>
                <a:highlight>
                  <a:srgbClr val="FFFFFF"/>
                </a:highlight>
                <a:ea typeface="Aptos" panose="020B0004020202020204" pitchFamily="34" charset="0"/>
                <a:cs typeface="Times New Roman" panose="02020603050405020304" pitchFamily="18" charset="0"/>
              </a:rPr>
              <a:t>23 </a:t>
            </a:r>
            <a:r>
              <a:rPr lang="en-US" sz="3600" i="1" kern="100" dirty="0">
                <a:solidFill>
                  <a:srgbClr val="000000"/>
                </a:solidFill>
                <a:effectLst/>
                <a:highlight>
                  <a:srgbClr val="FFFFFF"/>
                </a:highlight>
                <a:ea typeface="Aptos" panose="020B0004020202020204" pitchFamily="34" charset="0"/>
                <a:cs typeface="Times New Roman" panose="02020603050405020304" pitchFamily="18" charset="0"/>
              </a:rPr>
              <a:t>Elijah took the child and brought him down from the upper room into the house and gave him to his mother; and Elijah said, “See, your son is alive.” </a:t>
            </a:r>
            <a:r>
              <a:rPr lang="en-US" sz="3600" b="1" i="1" kern="100" baseline="30000" dirty="0">
                <a:solidFill>
                  <a:srgbClr val="000000"/>
                </a:solidFill>
                <a:effectLst/>
                <a:highlight>
                  <a:srgbClr val="FFFFFF"/>
                </a:highlight>
                <a:ea typeface="Aptos" panose="020B0004020202020204" pitchFamily="34" charset="0"/>
                <a:cs typeface="Times New Roman" panose="02020603050405020304" pitchFamily="18" charset="0"/>
              </a:rPr>
              <a:t>24 </a:t>
            </a:r>
            <a:r>
              <a:rPr lang="en-US" sz="3600" i="1" kern="100" dirty="0">
                <a:solidFill>
                  <a:srgbClr val="000000"/>
                </a:solidFill>
                <a:effectLst/>
                <a:highlight>
                  <a:srgbClr val="FFFFFF"/>
                </a:highlight>
                <a:ea typeface="Aptos" panose="020B0004020202020204" pitchFamily="34" charset="0"/>
                <a:cs typeface="Times New Roman" panose="02020603050405020304" pitchFamily="18" charset="0"/>
              </a:rPr>
              <a:t>Then the woman said to Elijah, “Now I know that you are a man of God and that the word of the </a:t>
            </a:r>
            <a:r>
              <a:rPr lang="en-US" sz="3600" i="1" kern="100" cap="small" dirty="0">
                <a:solidFill>
                  <a:srgbClr val="000000"/>
                </a:solidFill>
                <a:effectLst/>
                <a:highlight>
                  <a:srgbClr val="FFFFFF"/>
                </a:highlight>
                <a:ea typeface="Aptos" panose="020B0004020202020204" pitchFamily="34" charset="0"/>
                <a:cs typeface="Times New Roman" panose="02020603050405020304" pitchFamily="18" charset="0"/>
              </a:rPr>
              <a:t>Lord</a:t>
            </a:r>
            <a:r>
              <a:rPr lang="en-US" sz="3600" i="1" kern="100" dirty="0">
                <a:solidFill>
                  <a:srgbClr val="000000"/>
                </a:solidFill>
                <a:effectLst/>
                <a:highlight>
                  <a:srgbClr val="FFFFFF"/>
                </a:highlight>
                <a:ea typeface="Aptos" panose="020B0004020202020204" pitchFamily="34" charset="0"/>
                <a:cs typeface="Times New Roman" panose="02020603050405020304" pitchFamily="18" charset="0"/>
              </a:rPr>
              <a:t> in your mouth is truth.”</a:t>
            </a:r>
            <a:endParaRPr lang="en-US" sz="3600" kern="100" dirty="0">
              <a:effectLst/>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12215257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AE1CD9-C445-0EDC-CAE1-ED4C20C48721}"/>
              </a:ext>
            </a:extLst>
          </p:cNvPr>
          <p:cNvSpPr>
            <a:spLocks noGrp="1"/>
          </p:cNvSpPr>
          <p:nvPr>
            <p:ph type="ctrTitle"/>
          </p:nvPr>
        </p:nvSpPr>
        <p:spPr/>
        <p:txBody>
          <a:bodyPr>
            <a:noAutofit/>
          </a:bodyPr>
          <a:lstStyle/>
          <a:p>
            <a:pPr marL="0" marR="0">
              <a:lnSpc>
                <a:spcPct val="107000"/>
              </a:lnSpc>
              <a:spcBef>
                <a:spcPts val="0"/>
              </a:spcBef>
              <a:spcAft>
                <a:spcPts val="800"/>
              </a:spcAft>
            </a:pPr>
            <a:r>
              <a:rPr lang="en-US" sz="4800" b="1" kern="100" dirty="0">
                <a:solidFill>
                  <a:srgbClr val="000000"/>
                </a:solidFill>
                <a:effectLst/>
                <a:highlight>
                  <a:srgbClr val="FFFFFF"/>
                </a:highlight>
                <a:latin typeface="+mn-lt"/>
                <a:ea typeface="Aptos" panose="020B0004020202020204" pitchFamily="34" charset="0"/>
                <a:cs typeface="Times New Roman" panose="02020603050405020304" pitchFamily="18" charset="0"/>
              </a:rPr>
              <a:t>The lessons during Elijah’s 3 ½ years of hiding.</a:t>
            </a:r>
            <a:br>
              <a:rPr lang="en-US" sz="4800" b="1" kern="100" dirty="0">
                <a:solidFill>
                  <a:srgbClr val="000000"/>
                </a:solidFill>
                <a:effectLst/>
                <a:highlight>
                  <a:srgbClr val="FFFFFF"/>
                </a:highlight>
                <a:latin typeface="system-ui"/>
                <a:ea typeface="Aptos" panose="020B0004020202020204" pitchFamily="34" charset="0"/>
                <a:cs typeface="Times New Roman" panose="02020603050405020304" pitchFamily="18" charset="0"/>
              </a:rPr>
            </a:br>
            <a:r>
              <a:rPr lang="en-US" sz="3600" i="1" kern="100" dirty="0">
                <a:solidFill>
                  <a:srgbClr val="000000"/>
                </a:solidFill>
                <a:effectLst/>
                <a:highlight>
                  <a:srgbClr val="FFFFFF"/>
                </a:highlight>
                <a:latin typeface="system-ui"/>
                <a:ea typeface="Aptos" panose="020B0004020202020204" pitchFamily="34" charset="0"/>
                <a:cs typeface="Times New Roman" panose="02020603050405020304" pitchFamily="18" charset="0"/>
              </a:rPr>
              <a:t>              </a:t>
            </a:r>
            <a:br>
              <a:rPr lang="en-US" sz="3600" kern="100" dirty="0">
                <a:effectLst/>
                <a:latin typeface="Aptos" panose="020B0004020202020204" pitchFamily="34" charset="0"/>
                <a:ea typeface="Aptos" panose="020B0004020202020204" pitchFamily="34" charset="0"/>
                <a:cs typeface="Times New Roman" panose="02020603050405020304" pitchFamily="18" charset="0"/>
              </a:rPr>
            </a:br>
            <a:endParaRPr lang="en-US" sz="3600" dirty="0"/>
          </a:p>
        </p:txBody>
      </p:sp>
      <p:sp>
        <p:nvSpPr>
          <p:cNvPr id="3" name="Subtitle 2">
            <a:extLst>
              <a:ext uri="{FF2B5EF4-FFF2-40B4-BE49-F238E27FC236}">
                <a16:creationId xmlns:a16="http://schemas.microsoft.com/office/drawing/2014/main" id="{4D70165C-01C8-A799-6D6D-4D4C08F29370}"/>
              </a:ext>
            </a:extLst>
          </p:cNvPr>
          <p:cNvSpPr>
            <a:spLocks noGrp="1"/>
          </p:cNvSpPr>
          <p:nvPr>
            <p:ph type="subTitle" idx="1"/>
          </p:nvPr>
        </p:nvSpPr>
        <p:spPr/>
        <p:txBody>
          <a:bodyPr>
            <a:normAutofit/>
          </a:bodyPr>
          <a:lstStyle/>
          <a:p>
            <a:r>
              <a:rPr lang="en-US" sz="5400" b="1" kern="100" dirty="0">
                <a:solidFill>
                  <a:srgbClr val="000000"/>
                </a:solidFill>
                <a:effectLst/>
                <a:highlight>
                  <a:srgbClr val="FFFFFF"/>
                </a:highlight>
                <a:ea typeface="Aptos" panose="020B0004020202020204" pitchFamily="34" charset="0"/>
                <a:cs typeface="Times New Roman" panose="02020603050405020304" pitchFamily="18" charset="0"/>
              </a:rPr>
              <a:t>Yahweh Reigns and His Word can be Trusted.</a:t>
            </a:r>
            <a:endParaRPr lang="en-US" sz="5400" dirty="0"/>
          </a:p>
        </p:txBody>
      </p:sp>
    </p:spTree>
    <p:extLst>
      <p:ext uri="{BB962C8B-B14F-4D97-AF65-F5344CB8AC3E}">
        <p14:creationId xmlns:p14="http://schemas.microsoft.com/office/powerpoint/2010/main" val="405714588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2F8688-60BF-6084-633D-6D8BF2B4FE6C}"/>
              </a:ext>
            </a:extLst>
          </p:cNvPr>
          <p:cNvSpPr>
            <a:spLocks noGrp="1"/>
          </p:cNvSpPr>
          <p:nvPr>
            <p:ph type="title"/>
          </p:nvPr>
        </p:nvSpPr>
        <p:spPr/>
        <p:txBody>
          <a:bodyPr>
            <a:normAutofit/>
          </a:bodyPr>
          <a:lstStyle/>
          <a:p>
            <a:pPr algn="ctr"/>
            <a:r>
              <a:rPr lang="en-US" sz="5400" b="1" dirty="0"/>
              <a:t>MT. Carmel </a:t>
            </a:r>
            <a:r>
              <a:rPr lang="en-US" sz="3200" dirty="0"/>
              <a:t>1KINGS 18</a:t>
            </a:r>
          </a:p>
        </p:txBody>
      </p:sp>
      <p:sp>
        <p:nvSpPr>
          <p:cNvPr id="3" name="Content Placeholder 2">
            <a:extLst>
              <a:ext uri="{FF2B5EF4-FFF2-40B4-BE49-F238E27FC236}">
                <a16:creationId xmlns:a16="http://schemas.microsoft.com/office/drawing/2014/main" id="{003C920D-FAF1-F1CF-5879-8446984095E2}"/>
              </a:ext>
            </a:extLst>
          </p:cNvPr>
          <p:cNvSpPr>
            <a:spLocks noGrp="1"/>
          </p:cNvSpPr>
          <p:nvPr>
            <p:ph idx="1"/>
          </p:nvPr>
        </p:nvSpPr>
        <p:spPr>
          <a:xfrm>
            <a:off x="284923" y="1825625"/>
            <a:ext cx="11675164" cy="4667250"/>
          </a:xfrm>
        </p:spPr>
        <p:txBody>
          <a:bodyPr>
            <a:normAutofit fontScale="25000" lnSpcReduction="20000"/>
          </a:bodyPr>
          <a:lstStyle/>
          <a:p>
            <a:pPr marL="0" indent="0" algn="l">
              <a:buNone/>
            </a:pPr>
            <a:r>
              <a:rPr lang="en-US" sz="9600" b="1" i="0" baseline="30000" dirty="0">
                <a:solidFill>
                  <a:srgbClr val="000000"/>
                </a:solidFill>
                <a:effectLst/>
                <a:highlight>
                  <a:srgbClr val="FFFFFF"/>
                </a:highlight>
              </a:rPr>
              <a:t>17 </a:t>
            </a:r>
            <a:r>
              <a:rPr lang="en-US" sz="9600" b="0" i="0" dirty="0">
                <a:solidFill>
                  <a:srgbClr val="000000"/>
                </a:solidFill>
                <a:effectLst/>
                <a:highlight>
                  <a:srgbClr val="FFFFFF"/>
                </a:highlight>
              </a:rPr>
              <a:t>When Ahab saw Elijah, Ahab said to him, “Is this you, the cause of disaster to Israel?” </a:t>
            </a:r>
            <a:r>
              <a:rPr lang="en-US" sz="9600" b="1" i="0" baseline="30000" dirty="0">
                <a:solidFill>
                  <a:srgbClr val="000000"/>
                </a:solidFill>
                <a:effectLst/>
                <a:highlight>
                  <a:srgbClr val="FFFFFF"/>
                </a:highlight>
              </a:rPr>
              <a:t>18 </a:t>
            </a:r>
            <a:r>
              <a:rPr lang="en-US" sz="9600" b="0" i="0" dirty="0">
                <a:solidFill>
                  <a:srgbClr val="000000"/>
                </a:solidFill>
                <a:effectLst/>
                <a:highlight>
                  <a:srgbClr val="FFFFFF"/>
                </a:highlight>
              </a:rPr>
              <a:t>He said, “I have not brought disaster to Israel, but you and your father’s house </a:t>
            </a:r>
            <a:r>
              <a:rPr lang="en-US" sz="9600" b="0" i="1" dirty="0">
                <a:solidFill>
                  <a:srgbClr val="000000"/>
                </a:solidFill>
                <a:effectLst/>
                <a:highlight>
                  <a:srgbClr val="FFFFFF"/>
                </a:highlight>
              </a:rPr>
              <a:t>have</a:t>
            </a:r>
            <a:r>
              <a:rPr lang="en-US" sz="9600" b="0" i="0" dirty="0">
                <a:solidFill>
                  <a:srgbClr val="000000"/>
                </a:solidFill>
                <a:effectLst/>
                <a:highlight>
                  <a:srgbClr val="FFFFFF"/>
                </a:highlight>
              </a:rPr>
              <a:t>, because you have abandoned the commandments of the </a:t>
            </a:r>
            <a:r>
              <a:rPr lang="en-US" sz="9600" b="0" i="0" cap="small" dirty="0">
                <a:solidFill>
                  <a:srgbClr val="000000"/>
                </a:solidFill>
                <a:effectLst/>
                <a:highlight>
                  <a:srgbClr val="FFFFFF"/>
                </a:highlight>
              </a:rPr>
              <a:t>Lord</a:t>
            </a:r>
            <a:r>
              <a:rPr lang="en-US" sz="9600" b="0" i="0" dirty="0">
                <a:solidFill>
                  <a:srgbClr val="000000"/>
                </a:solidFill>
                <a:effectLst/>
                <a:highlight>
                  <a:srgbClr val="FFFFFF"/>
                </a:highlight>
              </a:rPr>
              <a:t> and you have followed the Baals. </a:t>
            </a:r>
            <a:r>
              <a:rPr lang="en-US" sz="9600" b="1" i="0" baseline="30000" dirty="0">
                <a:solidFill>
                  <a:srgbClr val="000000"/>
                </a:solidFill>
                <a:effectLst/>
                <a:highlight>
                  <a:srgbClr val="FFFFFF"/>
                </a:highlight>
              </a:rPr>
              <a:t>19 </a:t>
            </a:r>
            <a:r>
              <a:rPr lang="en-US" sz="9600" b="0" i="0" dirty="0">
                <a:solidFill>
                  <a:srgbClr val="000000"/>
                </a:solidFill>
                <a:effectLst/>
                <a:highlight>
                  <a:srgbClr val="FFFFFF"/>
                </a:highlight>
              </a:rPr>
              <a:t>Now then, send </a:t>
            </a:r>
            <a:r>
              <a:rPr lang="en-US" sz="9600" b="0" i="1" dirty="0">
                <a:solidFill>
                  <a:srgbClr val="000000"/>
                </a:solidFill>
                <a:effectLst/>
                <a:highlight>
                  <a:srgbClr val="FFFFFF"/>
                </a:highlight>
              </a:rPr>
              <a:t>orders and</a:t>
            </a:r>
            <a:r>
              <a:rPr lang="en-US" sz="9600" b="0" i="0" dirty="0">
                <a:solidFill>
                  <a:srgbClr val="000000"/>
                </a:solidFill>
                <a:effectLst/>
                <a:highlight>
                  <a:srgbClr val="FFFFFF"/>
                </a:highlight>
              </a:rPr>
              <a:t> gather to me all Israel at Mount Carmel, </a:t>
            </a:r>
            <a:r>
              <a:rPr lang="en-US" sz="9600" b="0" i="1" dirty="0">
                <a:solidFill>
                  <a:srgbClr val="000000"/>
                </a:solidFill>
                <a:effectLst/>
                <a:highlight>
                  <a:srgbClr val="FFFFFF"/>
                </a:highlight>
              </a:rPr>
              <a:t>together</a:t>
            </a:r>
            <a:r>
              <a:rPr lang="en-US" sz="9600" b="0" i="0" dirty="0">
                <a:solidFill>
                  <a:srgbClr val="000000"/>
                </a:solidFill>
                <a:effectLst/>
                <a:highlight>
                  <a:srgbClr val="FFFFFF"/>
                </a:highlight>
              </a:rPr>
              <a:t> with 450 prophets of Baal and four hundred prophets of </a:t>
            </a:r>
            <a:r>
              <a:rPr lang="en-US" sz="9600" b="0" i="0" baseline="30000" dirty="0">
                <a:solidFill>
                  <a:srgbClr val="000000"/>
                </a:solidFill>
                <a:effectLst/>
                <a:highlight>
                  <a:srgbClr val="FFFFFF"/>
                </a:highlight>
              </a:rPr>
              <a:t>[</a:t>
            </a:r>
            <a:r>
              <a:rPr lang="en-US" sz="9600" b="0" i="0" baseline="30000" dirty="0">
                <a:solidFill>
                  <a:srgbClr val="4A4A4A"/>
                </a:solidFill>
                <a:effectLst/>
                <a:highlight>
                  <a:srgbClr val="FFFFFF"/>
                </a:highlight>
                <a:hlinkClick r:id="rId2" tooltip="See footnote f"/>
              </a:rPr>
              <a:t>f</a:t>
            </a:r>
            <a:r>
              <a:rPr lang="en-US" sz="9600" b="0" i="0" baseline="30000" dirty="0">
                <a:solidFill>
                  <a:srgbClr val="000000"/>
                </a:solidFill>
                <a:effectLst/>
                <a:highlight>
                  <a:srgbClr val="FFFFFF"/>
                </a:highlight>
              </a:rPr>
              <a:t>]</a:t>
            </a:r>
            <a:r>
              <a:rPr lang="en-US" sz="9600" b="0" i="0" dirty="0">
                <a:solidFill>
                  <a:srgbClr val="000000"/>
                </a:solidFill>
                <a:effectLst/>
                <a:highlight>
                  <a:srgbClr val="FFFFFF"/>
                </a:highlight>
              </a:rPr>
              <a:t>the Asherah, who eat at Jezebel’s table.”</a:t>
            </a:r>
          </a:p>
          <a:p>
            <a:pPr marL="0" indent="0" algn="l">
              <a:buNone/>
            </a:pPr>
            <a:r>
              <a:rPr lang="en-US" sz="9600" b="1" i="0" baseline="30000" dirty="0">
                <a:solidFill>
                  <a:srgbClr val="000000"/>
                </a:solidFill>
                <a:effectLst/>
                <a:highlight>
                  <a:srgbClr val="FFFFFF"/>
                </a:highlight>
              </a:rPr>
              <a:t>20 </a:t>
            </a:r>
            <a:r>
              <a:rPr lang="en-US" sz="9600" b="0" i="0" dirty="0">
                <a:solidFill>
                  <a:srgbClr val="000000"/>
                </a:solidFill>
                <a:effectLst/>
                <a:highlight>
                  <a:srgbClr val="FFFFFF"/>
                </a:highlight>
              </a:rPr>
              <a:t>So Ahab sent </a:t>
            </a:r>
            <a:r>
              <a:rPr lang="en-US" sz="9600" b="0" i="1" dirty="0">
                <a:solidFill>
                  <a:srgbClr val="000000"/>
                </a:solidFill>
                <a:effectLst/>
                <a:highlight>
                  <a:srgbClr val="FFFFFF"/>
                </a:highlight>
              </a:rPr>
              <a:t>orders</a:t>
            </a:r>
            <a:r>
              <a:rPr lang="en-US" sz="9600" b="0" i="0" dirty="0">
                <a:solidFill>
                  <a:srgbClr val="000000"/>
                </a:solidFill>
                <a:effectLst/>
                <a:highlight>
                  <a:srgbClr val="FFFFFF"/>
                </a:highlight>
              </a:rPr>
              <a:t> among all the sons of Israel and brought the prophets together at Mount Carmel. </a:t>
            </a:r>
            <a:r>
              <a:rPr lang="en-US" sz="9600" b="1" i="0" baseline="30000" dirty="0">
                <a:solidFill>
                  <a:srgbClr val="000000"/>
                </a:solidFill>
                <a:effectLst/>
                <a:highlight>
                  <a:srgbClr val="FFFFFF"/>
                </a:highlight>
              </a:rPr>
              <a:t>21 </a:t>
            </a:r>
            <a:r>
              <a:rPr lang="en-US" sz="9600" b="0" i="0" dirty="0">
                <a:solidFill>
                  <a:srgbClr val="000000"/>
                </a:solidFill>
                <a:effectLst/>
                <a:highlight>
                  <a:srgbClr val="FFFFFF"/>
                </a:highlight>
              </a:rPr>
              <a:t>Then Elijah approached all the people and said, “How long are you going to </a:t>
            </a:r>
            <a:r>
              <a:rPr lang="en-US" sz="9600" b="0" i="0" baseline="30000" dirty="0">
                <a:solidFill>
                  <a:srgbClr val="000000"/>
                </a:solidFill>
                <a:effectLst/>
                <a:highlight>
                  <a:srgbClr val="FFFFFF"/>
                </a:highlight>
              </a:rPr>
              <a:t>[</a:t>
            </a:r>
            <a:r>
              <a:rPr lang="en-US" sz="9600" b="0" i="0" baseline="30000" dirty="0">
                <a:solidFill>
                  <a:srgbClr val="4A4A4A"/>
                </a:solidFill>
                <a:effectLst/>
                <a:highlight>
                  <a:srgbClr val="FFFFFF"/>
                </a:highlight>
                <a:hlinkClick r:id="rId3" tooltip="See footnote g"/>
              </a:rPr>
              <a:t>g</a:t>
            </a:r>
            <a:r>
              <a:rPr lang="en-US" sz="9600" b="0" i="0" baseline="30000" dirty="0">
                <a:solidFill>
                  <a:srgbClr val="000000"/>
                </a:solidFill>
                <a:effectLst/>
                <a:highlight>
                  <a:srgbClr val="FFFFFF"/>
                </a:highlight>
              </a:rPr>
              <a:t>]</a:t>
            </a:r>
            <a:r>
              <a:rPr lang="en-US" sz="9600" b="0" i="0" dirty="0">
                <a:solidFill>
                  <a:srgbClr val="000000"/>
                </a:solidFill>
                <a:effectLst/>
                <a:highlight>
                  <a:srgbClr val="FFFFFF"/>
                </a:highlight>
              </a:rPr>
              <a:t>struggle with the two choices? If the </a:t>
            </a:r>
            <a:r>
              <a:rPr lang="en-US" sz="9600" b="0" i="0" cap="small" dirty="0">
                <a:solidFill>
                  <a:srgbClr val="000000"/>
                </a:solidFill>
                <a:effectLst/>
                <a:highlight>
                  <a:srgbClr val="FFFFFF"/>
                </a:highlight>
              </a:rPr>
              <a:t>Lord</a:t>
            </a:r>
            <a:r>
              <a:rPr lang="en-US" sz="9600" b="0" i="0" dirty="0">
                <a:solidFill>
                  <a:srgbClr val="000000"/>
                </a:solidFill>
                <a:effectLst/>
                <a:highlight>
                  <a:srgbClr val="FFFFFF"/>
                </a:highlight>
              </a:rPr>
              <a:t> is God, follow Him; but if Baal, follow him.” But the people did not answer him </a:t>
            </a:r>
            <a:r>
              <a:rPr lang="en-US" sz="9600" b="0" i="1" dirty="0">
                <a:solidFill>
                  <a:srgbClr val="000000"/>
                </a:solidFill>
                <a:effectLst/>
                <a:highlight>
                  <a:srgbClr val="FFFFFF"/>
                </a:highlight>
              </a:rPr>
              <a:t>so much as</a:t>
            </a:r>
            <a:r>
              <a:rPr lang="en-US" sz="9600" b="0" i="0" dirty="0">
                <a:solidFill>
                  <a:srgbClr val="000000"/>
                </a:solidFill>
                <a:effectLst/>
                <a:highlight>
                  <a:srgbClr val="FFFFFF"/>
                </a:highlight>
              </a:rPr>
              <a:t> a word. </a:t>
            </a:r>
            <a:r>
              <a:rPr lang="en-US" sz="9600" b="1" i="0" baseline="30000" dirty="0">
                <a:solidFill>
                  <a:srgbClr val="000000"/>
                </a:solidFill>
                <a:effectLst/>
                <a:highlight>
                  <a:srgbClr val="FFFFFF"/>
                </a:highlight>
              </a:rPr>
              <a:t>22 </a:t>
            </a:r>
            <a:r>
              <a:rPr lang="en-US" sz="9600" b="0" i="0" dirty="0">
                <a:solidFill>
                  <a:srgbClr val="000000"/>
                </a:solidFill>
                <a:effectLst/>
                <a:highlight>
                  <a:srgbClr val="FFFFFF"/>
                </a:highlight>
              </a:rPr>
              <a:t>Then Elijah said to the people, “I alone am left as a prophet of the </a:t>
            </a:r>
            <a:r>
              <a:rPr lang="en-US" sz="9600" b="0" i="0" cap="small" dirty="0">
                <a:solidFill>
                  <a:srgbClr val="000000"/>
                </a:solidFill>
                <a:effectLst/>
                <a:highlight>
                  <a:srgbClr val="FFFFFF"/>
                </a:highlight>
              </a:rPr>
              <a:t>Lord</a:t>
            </a:r>
            <a:r>
              <a:rPr lang="en-US" sz="9600" b="0" i="0" dirty="0">
                <a:solidFill>
                  <a:srgbClr val="000000"/>
                </a:solidFill>
                <a:effectLst/>
                <a:highlight>
                  <a:srgbClr val="FFFFFF"/>
                </a:highlight>
              </a:rPr>
              <a:t>, while Baal’s prophets are 450 men. </a:t>
            </a:r>
            <a:r>
              <a:rPr lang="en-US" sz="9600" b="1" i="0" baseline="30000" dirty="0">
                <a:solidFill>
                  <a:srgbClr val="000000"/>
                </a:solidFill>
                <a:effectLst/>
                <a:highlight>
                  <a:srgbClr val="FFFFFF"/>
                </a:highlight>
              </a:rPr>
              <a:t>23 </a:t>
            </a:r>
            <a:r>
              <a:rPr lang="en-US" sz="9600" b="0" i="0" dirty="0">
                <a:solidFill>
                  <a:srgbClr val="000000"/>
                </a:solidFill>
                <a:effectLst/>
                <a:highlight>
                  <a:srgbClr val="FFFFFF"/>
                </a:highlight>
              </a:rPr>
              <a:t>Now have them give us two oxen; and have them choose the one ox for themselves and cut it up, and place it on the wood, but put no fire </a:t>
            </a:r>
            <a:r>
              <a:rPr lang="en-US" sz="9600" b="0" i="1" dirty="0">
                <a:solidFill>
                  <a:srgbClr val="000000"/>
                </a:solidFill>
                <a:effectLst/>
                <a:highlight>
                  <a:srgbClr val="FFFFFF"/>
                </a:highlight>
              </a:rPr>
              <a:t>under it</a:t>
            </a:r>
            <a:r>
              <a:rPr lang="en-US" sz="9600" b="0" i="0" dirty="0">
                <a:solidFill>
                  <a:srgbClr val="000000"/>
                </a:solidFill>
                <a:effectLst/>
                <a:highlight>
                  <a:srgbClr val="FFFFFF"/>
                </a:highlight>
              </a:rPr>
              <a:t>; and I will prepare the other ox and lay it on the wood, and I will not put a fire </a:t>
            </a:r>
            <a:r>
              <a:rPr lang="en-US" sz="9600" b="0" i="1" dirty="0">
                <a:solidFill>
                  <a:srgbClr val="000000"/>
                </a:solidFill>
                <a:effectLst/>
                <a:highlight>
                  <a:srgbClr val="FFFFFF"/>
                </a:highlight>
              </a:rPr>
              <a:t>under it</a:t>
            </a:r>
            <a:r>
              <a:rPr lang="en-US" sz="9600" b="0" i="0" dirty="0">
                <a:solidFill>
                  <a:srgbClr val="000000"/>
                </a:solidFill>
                <a:effectLst/>
                <a:highlight>
                  <a:srgbClr val="FFFFFF"/>
                </a:highlight>
              </a:rPr>
              <a:t>. </a:t>
            </a:r>
            <a:r>
              <a:rPr lang="en-US" sz="9600" b="1" i="0" baseline="30000" dirty="0">
                <a:solidFill>
                  <a:srgbClr val="000000"/>
                </a:solidFill>
                <a:effectLst/>
                <a:highlight>
                  <a:srgbClr val="FFFFFF"/>
                </a:highlight>
              </a:rPr>
              <a:t>24 </a:t>
            </a:r>
            <a:r>
              <a:rPr lang="en-US" sz="9600" b="0" i="0" dirty="0">
                <a:solidFill>
                  <a:srgbClr val="000000"/>
                </a:solidFill>
                <a:effectLst/>
                <a:highlight>
                  <a:srgbClr val="FFFFFF"/>
                </a:highlight>
              </a:rPr>
              <a:t>Then you call on the name of your god, and I will call on the name of the </a:t>
            </a:r>
            <a:r>
              <a:rPr lang="en-US" sz="9600" b="0" i="0" cap="small" dirty="0">
                <a:solidFill>
                  <a:srgbClr val="000000"/>
                </a:solidFill>
                <a:effectLst/>
                <a:highlight>
                  <a:srgbClr val="FFFFFF"/>
                </a:highlight>
              </a:rPr>
              <a:t>Lord</a:t>
            </a:r>
            <a:r>
              <a:rPr lang="en-US" sz="9600" b="0" i="0" dirty="0">
                <a:solidFill>
                  <a:srgbClr val="000000"/>
                </a:solidFill>
                <a:effectLst/>
                <a:highlight>
                  <a:srgbClr val="FFFFFF"/>
                </a:highlight>
              </a:rPr>
              <a:t>; and the God who answers by fire, He is God.” And all the people replied, “</a:t>
            </a:r>
            <a:r>
              <a:rPr lang="en-US" sz="9600" b="0" i="0" baseline="30000" dirty="0">
                <a:solidFill>
                  <a:srgbClr val="000000"/>
                </a:solidFill>
                <a:effectLst/>
                <a:highlight>
                  <a:srgbClr val="FFFFFF"/>
                </a:highlight>
              </a:rPr>
              <a:t>[</a:t>
            </a:r>
            <a:r>
              <a:rPr lang="en-US" sz="9600" b="0" i="0" baseline="30000" dirty="0">
                <a:solidFill>
                  <a:srgbClr val="4A4A4A"/>
                </a:solidFill>
                <a:effectLst/>
                <a:highlight>
                  <a:srgbClr val="FFFFFF"/>
                </a:highlight>
                <a:hlinkClick r:id="rId4" tooltip="See footnote h"/>
              </a:rPr>
              <a:t>h</a:t>
            </a:r>
            <a:r>
              <a:rPr lang="en-US" sz="9600" b="0" i="0" baseline="30000" dirty="0">
                <a:solidFill>
                  <a:srgbClr val="000000"/>
                </a:solidFill>
                <a:effectLst/>
                <a:highlight>
                  <a:srgbClr val="FFFFFF"/>
                </a:highlight>
              </a:rPr>
              <a:t>]</a:t>
            </a:r>
            <a:r>
              <a:rPr lang="en-US" sz="9600" b="0" i="0" dirty="0">
                <a:solidFill>
                  <a:srgbClr val="000000"/>
                </a:solidFill>
                <a:effectLst/>
                <a:highlight>
                  <a:srgbClr val="FFFFFF"/>
                </a:highlight>
              </a:rPr>
              <a:t>That is a good idea.”</a:t>
            </a:r>
          </a:p>
          <a:p>
            <a:endParaRPr lang="en-US" dirty="0"/>
          </a:p>
        </p:txBody>
      </p:sp>
    </p:spTree>
    <p:extLst>
      <p:ext uri="{BB962C8B-B14F-4D97-AF65-F5344CB8AC3E}">
        <p14:creationId xmlns:p14="http://schemas.microsoft.com/office/powerpoint/2010/main" val="216497959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76E30DFD-73E4-A4C6-084B-A2B7D4ECA396}"/>
              </a:ext>
            </a:extLst>
          </p:cNvPr>
          <p:cNvSpPr txBox="1"/>
          <p:nvPr/>
        </p:nvSpPr>
        <p:spPr>
          <a:xfrm>
            <a:off x="463826" y="582067"/>
            <a:ext cx="11728174" cy="5693866"/>
          </a:xfrm>
          <a:prstGeom prst="rect">
            <a:avLst/>
          </a:prstGeom>
          <a:noFill/>
        </p:spPr>
        <p:txBody>
          <a:bodyPr wrap="square">
            <a:spAutoFit/>
          </a:bodyPr>
          <a:lstStyle/>
          <a:p>
            <a:pPr algn="l"/>
            <a:r>
              <a:rPr lang="en-US" sz="2800" b="1" i="0" baseline="30000" dirty="0">
                <a:solidFill>
                  <a:srgbClr val="000000"/>
                </a:solidFill>
                <a:effectLst/>
                <a:highlight>
                  <a:srgbClr val="FFFFFF"/>
                </a:highlight>
              </a:rPr>
              <a:t>25 </a:t>
            </a:r>
            <a:r>
              <a:rPr lang="en-US" sz="2800" b="0" i="0" dirty="0">
                <a:solidFill>
                  <a:srgbClr val="000000"/>
                </a:solidFill>
                <a:effectLst/>
                <a:highlight>
                  <a:srgbClr val="FFFFFF"/>
                </a:highlight>
              </a:rPr>
              <a:t>So Elijah said to the prophets of Baal, “Choose the one ox for yourselves and prepare it first, since </a:t>
            </a:r>
            <a:r>
              <a:rPr lang="en-US" sz="2800" b="0" i="1" dirty="0">
                <a:solidFill>
                  <a:srgbClr val="000000"/>
                </a:solidFill>
                <a:effectLst/>
                <a:highlight>
                  <a:srgbClr val="FFFFFF"/>
                </a:highlight>
              </a:rPr>
              <a:t>there are</a:t>
            </a:r>
            <a:r>
              <a:rPr lang="en-US" sz="2800" b="0" i="0" dirty="0">
                <a:solidFill>
                  <a:srgbClr val="000000"/>
                </a:solidFill>
                <a:effectLst/>
                <a:highlight>
                  <a:srgbClr val="FFFFFF"/>
                </a:highlight>
              </a:rPr>
              <a:t> many </a:t>
            </a:r>
            <a:r>
              <a:rPr lang="en-US" sz="2800" b="0" i="1" dirty="0">
                <a:solidFill>
                  <a:srgbClr val="000000"/>
                </a:solidFill>
                <a:effectLst/>
                <a:highlight>
                  <a:srgbClr val="FFFFFF"/>
                </a:highlight>
              </a:rPr>
              <a:t>of</a:t>
            </a:r>
            <a:r>
              <a:rPr lang="en-US" sz="2800" b="0" i="0" dirty="0">
                <a:solidFill>
                  <a:srgbClr val="000000"/>
                </a:solidFill>
                <a:effectLst/>
                <a:highlight>
                  <a:srgbClr val="FFFFFF"/>
                </a:highlight>
              </a:rPr>
              <a:t> you, and call on the name of your god, but put no fire </a:t>
            </a:r>
            <a:r>
              <a:rPr lang="en-US" sz="2800" b="0" i="1" dirty="0">
                <a:solidFill>
                  <a:srgbClr val="000000"/>
                </a:solidFill>
                <a:effectLst/>
                <a:highlight>
                  <a:srgbClr val="FFFFFF"/>
                </a:highlight>
              </a:rPr>
              <a:t>under the ox</a:t>
            </a:r>
            <a:r>
              <a:rPr lang="en-US" sz="2800" b="0" i="0" dirty="0">
                <a:solidFill>
                  <a:srgbClr val="000000"/>
                </a:solidFill>
                <a:effectLst/>
                <a:highlight>
                  <a:srgbClr val="FFFFFF"/>
                </a:highlight>
              </a:rPr>
              <a:t>.” </a:t>
            </a:r>
            <a:r>
              <a:rPr lang="en-US" sz="2800" b="1" i="0" baseline="30000" dirty="0">
                <a:solidFill>
                  <a:srgbClr val="000000"/>
                </a:solidFill>
                <a:effectLst/>
                <a:highlight>
                  <a:srgbClr val="FFFFFF"/>
                </a:highlight>
              </a:rPr>
              <a:t>26 </a:t>
            </a:r>
            <a:r>
              <a:rPr lang="en-US" sz="2800" b="0" i="0" dirty="0">
                <a:solidFill>
                  <a:srgbClr val="000000"/>
                </a:solidFill>
                <a:effectLst/>
                <a:highlight>
                  <a:srgbClr val="FFFFFF"/>
                </a:highlight>
              </a:rPr>
              <a:t>Then they took the ox which </a:t>
            </a:r>
            <a:r>
              <a:rPr lang="en-US" sz="2800" b="0" i="0" baseline="30000" dirty="0">
                <a:solidFill>
                  <a:srgbClr val="000000"/>
                </a:solidFill>
                <a:effectLst/>
                <a:highlight>
                  <a:srgbClr val="FFFFFF"/>
                </a:highlight>
              </a:rPr>
              <a:t>[</a:t>
            </a:r>
            <a:r>
              <a:rPr lang="en-US" sz="2800" b="0" i="0" baseline="30000" dirty="0" err="1">
                <a:solidFill>
                  <a:srgbClr val="4A4A4A"/>
                </a:solidFill>
                <a:effectLst/>
                <a:highlight>
                  <a:srgbClr val="FFFFFF"/>
                </a:highlight>
                <a:hlinkClick r:id="rId2" tooltip="See footnote i"/>
              </a:rPr>
              <a:t>i</a:t>
            </a:r>
            <a:r>
              <a:rPr lang="en-US" sz="2800" b="0" i="0" baseline="30000" dirty="0">
                <a:solidFill>
                  <a:srgbClr val="000000"/>
                </a:solidFill>
                <a:effectLst/>
                <a:highlight>
                  <a:srgbClr val="FFFFFF"/>
                </a:highlight>
              </a:rPr>
              <a:t>]</a:t>
            </a:r>
            <a:r>
              <a:rPr lang="en-US" sz="2800" b="0" i="0" dirty="0">
                <a:solidFill>
                  <a:srgbClr val="000000"/>
                </a:solidFill>
                <a:effectLst/>
                <a:highlight>
                  <a:srgbClr val="FFFFFF"/>
                </a:highlight>
              </a:rPr>
              <a:t>was given them and they prepared it, and they called on the name of Baal from morning until noon, saying, “O Baal, answer us!” But there was no voice and no one answered. And they </a:t>
            </a:r>
            <a:r>
              <a:rPr lang="en-US" sz="2800" b="0" i="0" baseline="30000" dirty="0">
                <a:solidFill>
                  <a:srgbClr val="000000"/>
                </a:solidFill>
                <a:effectLst/>
                <a:highlight>
                  <a:srgbClr val="FFFFFF"/>
                </a:highlight>
              </a:rPr>
              <a:t>[</a:t>
            </a:r>
            <a:r>
              <a:rPr lang="en-US" sz="2800" b="0" i="0" baseline="30000" dirty="0">
                <a:solidFill>
                  <a:srgbClr val="4A4A4A"/>
                </a:solidFill>
                <a:effectLst/>
                <a:highlight>
                  <a:srgbClr val="FFFFFF"/>
                </a:highlight>
                <a:hlinkClick r:id="rId3" tooltip="See footnote j"/>
              </a:rPr>
              <a:t>j</a:t>
            </a:r>
            <a:r>
              <a:rPr lang="en-US" sz="2800" b="0" i="0" baseline="30000" dirty="0">
                <a:solidFill>
                  <a:srgbClr val="000000"/>
                </a:solidFill>
                <a:effectLst/>
                <a:highlight>
                  <a:srgbClr val="FFFFFF"/>
                </a:highlight>
              </a:rPr>
              <a:t>]</a:t>
            </a:r>
            <a:r>
              <a:rPr lang="en-US" sz="2800" b="0" i="0" dirty="0">
                <a:solidFill>
                  <a:srgbClr val="000000"/>
                </a:solidFill>
                <a:effectLst/>
                <a:highlight>
                  <a:srgbClr val="FFFFFF"/>
                </a:highlight>
              </a:rPr>
              <a:t>limped about the altar which </a:t>
            </a:r>
            <a:r>
              <a:rPr lang="en-US" sz="2800" b="0" i="0" baseline="30000" dirty="0">
                <a:solidFill>
                  <a:srgbClr val="000000"/>
                </a:solidFill>
                <a:effectLst/>
                <a:highlight>
                  <a:srgbClr val="FFFFFF"/>
                </a:highlight>
              </a:rPr>
              <a:t>[</a:t>
            </a:r>
            <a:r>
              <a:rPr lang="en-US" sz="2800" b="0" i="0" baseline="30000" dirty="0">
                <a:solidFill>
                  <a:srgbClr val="4A4A4A"/>
                </a:solidFill>
                <a:effectLst/>
                <a:highlight>
                  <a:srgbClr val="FFFFFF"/>
                </a:highlight>
                <a:hlinkClick r:id="rId4" tooltip="See footnote k"/>
              </a:rPr>
              <a:t>k</a:t>
            </a:r>
            <a:r>
              <a:rPr lang="en-US" sz="2800" b="0" i="0" baseline="30000" dirty="0">
                <a:solidFill>
                  <a:srgbClr val="000000"/>
                </a:solidFill>
                <a:effectLst/>
                <a:highlight>
                  <a:srgbClr val="FFFFFF"/>
                </a:highlight>
              </a:rPr>
              <a:t>]</a:t>
            </a:r>
            <a:r>
              <a:rPr lang="en-US" sz="2800" b="0" i="0" dirty="0">
                <a:solidFill>
                  <a:srgbClr val="000000"/>
                </a:solidFill>
                <a:effectLst/>
                <a:highlight>
                  <a:srgbClr val="FFFFFF"/>
                </a:highlight>
              </a:rPr>
              <a:t>they had made. </a:t>
            </a:r>
            <a:r>
              <a:rPr lang="en-US" sz="2800" b="1" i="0" baseline="30000" dirty="0">
                <a:solidFill>
                  <a:srgbClr val="000000"/>
                </a:solidFill>
                <a:effectLst/>
                <a:highlight>
                  <a:srgbClr val="FFFFFF"/>
                </a:highlight>
              </a:rPr>
              <a:t>27 </a:t>
            </a:r>
            <a:r>
              <a:rPr lang="en-US" sz="2800" b="0" i="0" dirty="0">
                <a:solidFill>
                  <a:srgbClr val="000000"/>
                </a:solidFill>
                <a:effectLst/>
                <a:highlight>
                  <a:srgbClr val="FFFFFF"/>
                </a:highlight>
              </a:rPr>
              <a:t>And at noon Elijah ridiculed them and said, “Call out with a loud voice, since he is a god; undoubtedly he is attending to business, or is on the way, or is on a journey. Perhaps he is asleep, and will awaken.” </a:t>
            </a:r>
            <a:r>
              <a:rPr lang="en-US" sz="2800" b="1" i="0" baseline="30000" dirty="0">
                <a:solidFill>
                  <a:srgbClr val="000000"/>
                </a:solidFill>
                <a:effectLst/>
                <a:highlight>
                  <a:srgbClr val="FFFFFF"/>
                </a:highlight>
              </a:rPr>
              <a:t>28 </a:t>
            </a:r>
            <a:r>
              <a:rPr lang="en-US" sz="2800" b="0" i="0" dirty="0">
                <a:solidFill>
                  <a:srgbClr val="000000"/>
                </a:solidFill>
                <a:effectLst/>
                <a:highlight>
                  <a:srgbClr val="FFFFFF"/>
                </a:highlight>
              </a:rPr>
              <a:t>So they cried out with a loud voice, and cut themselves according to their custom with swords and lances until blood gushed out on them. </a:t>
            </a:r>
            <a:r>
              <a:rPr lang="en-US" sz="2800" b="1" i="0" baseline="30000" dirty="0">
                <a:solidFill>
                  <a:srgbClr val="000000"/>
                </a:solidFill>
                <a:effectLst/>
                <a:highlight>
                  <a:srgbClr val="FFFFFF"/>
                </a:highlight>
              </a:rPr>
              <a:t>29 </a:t>
            </a:r>
            <a:r>
              <a:rPr lang="en-US" sz="2800" b="0" i="0" dirty="0">
                <a:solidFill>
                  <a:srgbClr val="000000"/>
                </a:solidFill>
                <a:effectLst/>
                <a:highlight>
                  <a:srgbClr val="FFFFFF"/>
                </a:highlight>
              </a:rPr>
              <a:t>When midday was past, they raved until the time of the offering of the </a:t>
            </a:r>
            <a:r>
              <a:rPr lang="en-US" sz="2800" b="0" i="1" dirty="0">
                <a:solidFill>
                  <a:srgbClr val="000000"/>
                </a:solidFill>
                <a:effectLst/>
                <a:highlight>
                  <a:srgbClr val="FFFFFF"/>
                </a:highlight>
              </a:rPr>
              <a:t>evening</a:t>
            </a:r>
            <a:r>
              <a:rPr lang="en-US" sz="2800" b="0" i="0" dirty="0">
                <a:solidFill>
                  <a:srgbClr val="000000"/>
                </a:solidFill>
                <a:effectLst/>
                <a:highlight>
                  <a:srgbClr val="FFFFFF"/>
                </a:highlight>
              </a:rPr>
              <a:t> sacrifice; but there was no voice, no one answered, and </a:t>
            </a:r>
            <a:r>
              <a:rPr lang="en-US" sz="2800" b="0" i="0" baseline="30000" dirty="0">
                <a:solidFill>
                  <a:srgbClr val="000000"/>
                </a:solidFill>
                <a:effectLst/>
                <a:highlight>
                  <a:srgbClr val="FFFFFF"/>
                </a:highlight>
              </a:rPr>
              <a:t>[</a:t>
            </a:r>
            <a:r>
              <a:rPr lang="en-US" sz="2800" b="0" i="0" baseline="30000" dirty="0">
                <a:solidFill>
                  <a:srgbClr val="4A4A4A"/>
                </a:solidFill>
                <a:effectLst/>
                <a:highlight>
                  <a:srgbClr val="FFFFFF"/>
                </a:highlight>
                <a:hlinkClick r:id="rId5" tooltip="See footnote l"/>
              </a:rPr>
              <a:t>l</a:t>
            </a:r>
            <a:r>
              <a:rPr lang="en-US" sz="2800" b="0" i="0" baseline="30000" dirty="0">
                <a:solidFill>
                  <a:srgbClr val="000000"/>
                </a:solidFill>
                <a:effectLst/>
                <a:highlight>
                  <a:srgbClr val="FFFFFF"/>
                </a:highlight>
              </a:rPr>
              <a:t>]</a:t>
            </a:r>
            <a:r>
              <a:rPr lang="en-US" sz="2800" b="0" i="0" dirty="0">
                <a:solidFill>
                  <a:srgbClr val="000000"/>
                </a:solidFill>
                <a:effectLst/>
                <a:highlight>
                  <a:srgbClr val="FFFFFF"/>
                </a:highlight>
              </a:rPr>
              <a:t>no one paid attention.</a:t>
            </a:r>
          </a:p>
        </p:txBody>
      </p:sp>
    </p:spTree>
    <p:extLst>
      <p:ext uri="{BB962C8B-B14F-4D97-AF65-F5344CB8AC3E}">
        <p14:creationId xmlns:p14="http://schemas.microsoft.com/office/powerpoint/2010/main" val="176684334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BE30BC0-4210-60E9-8BB6-0FC45E1A1EE1}"/>
              </a:ext>
            </a:extLst>
          </p:cNvPr>
          <p:cNvSpPr txBox="1"/>
          <p:nvPr/>
        </p:nvSpPr>
        <p:spPr>
          <a:xfrm>
            <a:off x="318051" y="474345"/>
            <a:ext cx="11337235" cy="6093976"/>
          </a:xfrm>
          <a:prstGeom prst="rect">
            <a:avLst/>
          </a:prstGeom>
          <a:noFill/>
        </p:spPr>
        <p:txBody>
          <a:bodyPr wrap="square">
            <a:spAutoFit/>
          </a:bodyPr>
          <a:lstStyle/>
          <a:p>
            <a:pPr algn="l"/>
            <a:r>
              <a:rPr lang="en-US" sz="2600" b="1" i="0" baseline="30000" dirty="0">
                <a:solidFill>
                  <a:srgbClr val="000000"/>
                </a:solidFill>
                <a:effectLst/>
                <a:highlight>
                  <a:srgbClr val="FFFFFF"/>
                </a:highlight>
              </a:rPr>
              <a:t>30 </a:t>
            </a:r>
            <a:r>
              <a:rPr lang="en-US" sz="2600" b="0" i="0" dirty="0">
                <a:solidFill>
                  <a:srgbClr val="000000"/>
                </a:solidFill>
                <a:effectLst/>
                <a:highlight>
                  <a:srgbClr val="FFFFFF"/>
                </a:highlight>
              </a:rPr>
              <a:t>Then Elijah said to all the people, “Come forward to me.” So all the people came forward to him. And he repaired the altar of the </a:t>
            </a:r>
            <a:r>
              <a:rPr lang="en-US" sz="2600" b="0" i="0" cap="small" dirty="0">
                <a:solidFill>
                  <a:srgbClr val="000000"/>
                </a:solidFill>
                <a:effectLst/>
                <a:highlight>
                  <a:srgbClr val="FFFFFF"/>
                </a:highlight>
              </a:rPr>
              <a:t>Lord</a:t>
            </a:r>
            <a:r>
              <a:rPr lang="en-US" sz="2600" b="0" i="0" dirty="0">
                <a:solidFill>
                  <a:srgbClr val="000000"/>
                </a:solidFill>
                <a:effectLst/>
                <a:highlight>
                  <a:srgbClr val="FFFFFF"/>
                </a:highlight>
              </a:rPr>
              <a:t> which had been torn down. </a:t>
            </a:r>
            <a:r>
              <a:rPr lang="en-US" sz="2600" b="1" i="0" baseline="30000" dirty="0">
                <a:solidFill>
                  <a:srgbClr val="000000"/>
                </a:solidFill>
                <a:effectLst/>
                <a:highlight>
                  <a:srgbClr val="FFFFFF"/>
                </a:highlight>
              </a:rPr>
              <a:t>31 </a:t>
            </a:r>
            <a:r>
              <a:rPr lang="en-US" sz="2600" b="0" i="0" dirty="0">
                <a:solidFill>
                  <a:srgbClr val="000000"/>
                </a:solidFill>
                <a:effectLst/>
                <a:highlight>
                  <a:srgbClr val="FFFFFF"/>
                </a:highlight>
              </a:rPr>
              <a:t>Then Elijah took twelve stones, corresponding to the number of the tribes of the sons of Jacob, to whom the word of the </a:t>
            </a:r>
            <a:r>
              <a:rPr lang="en-US" sz="2600" b="0" i="0" cap="small" dirty="0">
                <a:solidFill>
                  <a:srgbClr val="000000"/>
                </a:solidFill>
                <a:effectLst/>
                <a:highlight>
                  <a:srgbClr val="FFFFFF"/>
                </a:highlight>
              </a:rPr>
              <a:t>Lord</a:t>
            </a:r>
            <a:r>
              <a:rPr lang="en-US" sz="2600" b="0" i="0" dirty="0">
                <a:solidFill>
                  <a:srgbClr val="000000"/>
                </a:solidFill>
                <a:effectLst/>
                <a:highlight>
                  <a:srgbClr val="FFFFFF"/>
                </a:highlight>
              </a:rPr>
              <a:t> had come, saying, “Israel shall be your name.” </a:t>
            </a:r>
            <a:r>
              <a:rPr lang="en-US" sz="2600" b="1" i="0" baseline="30000" dirty="0">
                <a:solidFill>
                  <a:srgbClr val="000000"/>
                </a:solidFill>
                <a:effectLst/>
                <a:highlight>
                  <a:srgbClr val="FFFFFF"/>
                </a:highlight>
              </a:rPr>
              <a:t>32 </a:t>
            </a:r>
            <a:r>
              <a:rPr lang="en-US" sz="2600" b="0" i="0" dirty="0">
                <a:solidFill>
                  <a:srgbClr val="000000"/>
                </a:solidFill>
                <a:effectLst/>
                <a:highlight>
                  <a:srgbClr val="FFFFFF"/>
                </a:highlight>
              </a:rPr>
              <a:t>And with the stones he built an altar in the name of the </a:t>
            </a:r>
            <a:r>
              <a:rPr lang="en-US" sz="2600" b="0" i="0" cap="small" dirty="0">
                <a:solidFill>
                  <a:srgbClr val="000000"/>
                </a:solidFill>
                <a:effectLst/>
                <a:highlight>
                  <a:srgbClr val="FFFFFF"/>
                </a:highlight>
              </a:rPr>
              <a:t>Lord</a:t>
            </a:r>
            <a:r>
              <a:rPr lang="en-US" sz="2600" b="0" i="0" dirty="0">
                <a:solidFill>
                  <a:srgbClr val="000000"/>
                </a:solidFill>
                <a:effectLst/>
                <a:highlight>
                  <a:srgbClr val="FFFFFF"/>
                </a:highlight>
              </a:rPr>
              <a:t>; and he made a trench around the altar, large enough to hold two </a:t>
            </a:r>
            <a:r>
              <a:rPr lang="en-US" sz="2600" b="0" i="0" baseline="30000" dirty="0">
                <a:solidFill>
                  <a:srgbClr val="000000"/>
                </a:solidFill>
                <a:effectLst/>
                <a:highlight>
                  <a:srgbClr val="FFFFFF"/>
                </a:highlight>
              </a:rPr>
              <a:t>[</a:t>
            </a:r>
            <a:r>
              <a:rPr lang="en-US" sz="2600" b="0" i="0" baseline="30000" dirty="0">
                <a:solidFill>
                  <a:srgbClr val="4A4A4A"/>
                </a:solidFill>
                <a:effectLst/>
                <a:highlight>
                  <a:srgbClr val="FFFFFF"/>
                </a:highlight>
                <a:hlinkClick r:id="rId2" tooltip="See footnote m"/>
              </a:rPr>
              <a:t>m</a:t>
            </a:r>
            <a:r>
              <a:rPr lang="en-US" sz="2600" b="0" i="0" baseline="30000" dirty="0">
                <a:solidFill>
                  <a:srgbClr val="000000"/>
                </a:solidFill>
                <a:effectLst/>
                <a:highlight>
                  <a:srgbClr val="FFFFFF"/>
                </a:highlight>
              </a:rPr>
              <a:t>]</a:t>
            </a:r>
            <a:r>
              <a:rPr lang="en-US" sz="2600" b="0" i="0" dirty="0">
                <a:solidFill>
                  <a:srgbClr val="000000"/>
                </a:solidFill>
                <a:effectLst/>
                <a:highlight>
                  <a:srgbClr val="FFFFFF"/>
                </a:highlight>
              </a:rPr>
              <a:t>measures of seed. </a:t>
            </a:r>
            <a:r>
              <a:rPr lang="en-US" sz="2600" b="1" i="0" baseline="30000" dirty="0">
                <a:solidFill>
                  <a:srgbClr val="000000"/>
                </a:solidFill>
                <a:effectLst/>
                <a:highlight>
                  <a:srgbClr val="FFFFFF"/>
                </a:highlight>
              </a:rPr>
              <a:t>33 </a:t>
            </a:r>
            <a:r>
              <a:rPr lang="en-US" sz="2600" b="0" i="0" dirty="0">
                <a:solidFill>
                  <a:srgbClr val="000000"/>
                </a:solidFill>
                <a:effectLst/>
                <a:highlight>
                  <a:srgbClr val="FFFFFF"/>
                </a:highlight>
              </a:rPr>
              <a:t>Then he laid out the wood, and he cut the ox in pieces and placed </a:t>
            </a:r>
            <a:r>
              <a:rPr lang="en-US" sz="2600" b="0" i="1" dirty="0">
                <a:solidFill>
                  <a:srgbClr val="000000"/>
                </a:solidFill>
                <a:effectLst/>
                <a:highlight>
                  <a:srgbClr val="FFFFFF"/>
                </a:highlight>
              </a:rPr>
              <a:t>it</a:t>
            </a:r>
            <a:r>
              <a:rPr lang="en-US" sz="2600" b="0" i="0" dirty="0">
                <a:solidFill>
                  <a:srgbClr val="000000"/>
                </a:solidFill>
                <a:effectLst/>
                <a:highlight>
                  <a:srgbClr val="FFFFFF"/>
                </a:highlight>
              </a:rPr>
              <a:t> on the wood. </a:t>
            </a:r>
            <a:r>
              <a:rPr lang="en-US" sz="2600" b="1" i="0" baseline="30000" dirty="0">
                <a:solidFill>
                  <a:srgbClr val="000000"/>
                </a:solidFill>
                <a:effectLst/>
                <a:highlight>
                  <a:srgbClr val="FFFFFF"/>
                </a:highlight>
              </a:rPr>
              <a:t>34 </a:t>
            </a:r>
            <a:r>
              <a:rPr lang="en-US" sz="2600" b="0" i="0" dirty="0">
                <a:solidFill>
                  <a:srgbClr val="000000"/>
                </a:solidFill>
                <a:effectLst/>
                <a:highlight>
                  <a:srgbClr val="FFFFFF"/>
                </a:highlight>
              </a:rPr>
              <a:t>And he said, “Fill four large jars with water and pour </a:t>
            </a:r>
            <a:r>
              <a:rPr lang="en-US" sz="2600" b="0" i="1" dirty="0">
                <a:solidFill>
                  <a:srgbClr val="000000"/>
                </a:solidFill>
                <a:effectLst/>
                <a:highlight>
                  <a:srgbClr val="FFFFFF"/>
                </a:highlight>
              </a:rPr>
              <a:t>it</a:t>
            </a:r>
            <a:r>
              <a:rPr lang="en-US" sz="2600" b="0" i="0" dirty="0">
                <a:solidFill>
                  <a:srgbClr val="000000"/>
                </a:solidFill>
                <a:effectLst/>
                <a:highlight>
                  <a:srgbClr val="FFFFFF"/>
                </a:highlight>
              </a:rPr>
              <a:t> on the burnt offering and on the wood.” And he said, “Do it a second time,” so they did it a second time. Then he said, “Do it a third time,” so they did it a third time. </a:t>
            </a:r>
            <a:r>
              <a:rPr lang="en-US" sz="2600" b="1" i="0" baseline="30000" dirty="0">
                <a:solidFill>
                  <a:srgbClr val="000000"/>
                </a:solidFill>
                <a:effectLst/>
                <a:highlight>
                  <a:srgbClr val="FFFFFF"/>
                </a:highlight>
              </a:rPr>
              <a:t>35 </a:t>
            </a:r>
            <a:r>
              <a:rPr lang="en-US" sz="2600" b="0" i="0" dirty="0">
                <a:solidFill>
                  <a:srgbClr val="000000"/>
                </a:solidFill>
                <a:effectLst/>
                <a:highlight>
                  <a:srgbClr val="FFFFFF"/>
                </a:highlight>
              </a:rPr>
              <a:t>The water flowed around the altar, and he also filled the trench with water.</a:t>
            </a:r>
          </a:p>
          <a:p>
            <a:pPr algn="l"/>
            <a:r>
              <a:rPr lang="en-US" sz="2600" b="1" i="0" baseline="30000" dirty="0">
                <a:solidFill>
                  <a:srgbClr val="000000"/>
                </a:solidFill>
                <a:effectLst/>
                <a:highlight>
                  <a:srgbClr val="FFFFFF"/>
                </a:highlight>
              </a:rPr>
              <a:t>36 </a:t>
            </a:r>
            <a:r>
              <a:rPr lang="en-US" sz="2600" b="0" i="0" dirty="0">
                <a:solidFill>
                  <a:srgbClr val="000000"/>
                </a:solidFill>
                <a:effectLst/>
                <a:highlight>
                  <a:srgbClr val="FFFFFF"/>
                </a:highlight>
              </a:rPr>
              <a:t>Then at the time of the offering of the </a:t>
            </a:r>
            <a:r>
              <a:rPr lang="en-US" sz="2600" b="0" i="1" dirty="0">
                <a:solidFill>
                  <a:srgbClr val="000000"/>
                </a:solidFill>
                <a:effectLst/>
                <a:highlight>
                  <a:srgbClr val="FFFFFF"/>
                </a:highlight>
              </a:rPr>
              <a:t>evening</a:t>
            </a:r>
            <a:r>
              <a:rPr lang="en-US" sz="2600" b="0" i="0" dirty="0">
                <a:solidFill>
                  <a:srgbClr val="000000"/>
                </a:solidFill>
                <a:effectLst/>
                <a:highlight>
                  <a:srgbClr val="FFFFFF"/>
                </a:highlight>
              </a:rPr>
              <a:t> sacrifice, Elijah the prophet approached and said, “</a:t>
            </a:r>
            <a:r>
              <a:rPr lang="en-US" sz="2600" b="0" i="0" cap="small" dirty="0">
                <a:solidFill>
                  <a:srgbClr val="000000"/>
                </a:solidFill>
                <a:effectLst/>
                <a:highlight>
                  <a:srgbClr val="FFFFFF"/>
                </a:highlight>
              </a:rPr>
              <a:t>Lord</a:t>
            </a:r>
            <a:r>
              <a:rPr lang="en-US" sz="2600" b="0" i="0" dirty="0">
                <a:solidFill>
                  <a:srgbClr val="000000"/>
                </a:solidFill>
                <a:effectLst/>
                <a:highlight>
                  <a:srgbClr val="FFFFFF"/>
                </a:highlight>
              </a:rPr>
              <a:t>, God of Abraham, Isaac, and Israel, today let it be known that You are God in Israel and that I am Your servant, and </a:t>
            </a:r>
            <a:r>
              <a:rPr lang="en-US" sz="2600" b="0" i="1" dirty="0">
                <a:solidFill>
                  <a:srgbClr val="000000"/>
                </a:solidFill>
                <a:effectLst/>
                <a:highlight>
                  <a:srgbClr val="FFFFFF"/>
                </a:highlight>
              </a:rPr>
              <a:t>that</a:t>
            </a:r>
            <a:r>
              <a:rPr lang="en-US" sz="2600" b="0" i="0" dirty="0">
                <a:solidFill>
                  <a:srgbClr val="000000"/>
                </a:solidFill>
                <a:effectLst/>
                <a:highlight>
                  <a:srgbClr val="FFFFFF"/>
                </a:highlight>
              </a:rPr>
              <a:t> I have done all these things at Your word. </a:t>
            </a:r>
          </a:p>
        </p:txBody>
      </p:sp>
    </p:spTree>
    <p:extLst>
      <p:ext uri="{BB962C8B-B14F-4D97-AF65-F5344CB8AC3E}">
        <p14:creationId xmlns:p14="http://schemas.microsoft.com/office/powerpoint/2010/main" val="34765116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027386" y="-1574034"/>
            <a:ext cx="10515600" cy="1325563"/>
          </a:xfrm>
        </p:spPr>
        <p:txBody>
          <a:bodyPr/>
          <a:lstStyle/>
          <a:p>
            <a:endParaRPr lang="en-US" dirty="0"/>
          </a:p>
        </p:txBody>
      </p:sp>
      <p:sp>
        <p:nvSpPr>
          <p:cNvPr id="4" name="Content Placeholder 3"/>
          <p:cNvSpPr>
            <a:spLocks noGrp="1"/>
          </p:cNvSpPr>
          <p:nvPr>
            <p:ph sz="half" idx="1"/>
          </p:nvPr>
        </p:nvSpPr>
        <p:spPr>
          <a:xfrm>
            <a:off x="806669" y="201777"/>
            <a:ext cx="5152697" cy="6356678"/>
          </a:xfrm>
        </p:spPr>
        <p:txBody>
          <a:bodyPr>
            <a:normAutofit lnSpcReduction="10000"/>
          </a:bodyPr>
          <a:lstStyle/>
          <a:p>
            <a:r>
              <a:rPr lang="en-US" b="1" dirty="0"/>
              <a:t>Mal. 4:5  </a:t>
            </a:r>
            <a:r>
              <a:rPr lang="en-US" b="1" baseline="30000" dirty="0"/>
              <a:t> </a:t>
            </a:r>
            <a:r>
              <a:rPr lang="en-US" sz="3600" i="1" dirty="0"/>
              <a:t>“See, I will send the prophet </a:t>
            </a:r>
            <a:r>
              <a:rPr lang="en-US" sz="3600" b="1" i="1" u="sng" dirty="0"/>
              <a:t>Elijah</a:t>
            </a:r>
            <a:r>
              <a:rPr lang="en-US" sz="3600" i="1" dirty="0"/>
              <a:t> to you before that great and dreadful day of the </a:t>
            </a:r>
            <a:r>
              <a:rPr lang="en-US" sz="3600" i="1" cap="small" dirty="0"/>
              <a:t>Lord</a:t>
            </a:r>
            <a:r>
              <a:rPr lang="en-US" sz="3600" i="1" dirty="0"/>
              <a:t> comes.</a:t>
            </a:r>
            <a:r>
              <a:rPr lang="en-US" sz="3600" b="1" i="1" u="sng" dirty="0"/>
              <a:t> </a:t>
            </a:r>
            <a:r>
              <a:rPr lang="en-US" sz="3600" b="1" i="1" u="sng" baseline="30000" dirty="0"/>
              <a:t>6 </a:t>
            </a:r>
            <a:r>
              <a:rPr lang="en-US" sz="3600" b="1" i="1" u="sng" dirty="0"/>
              <a:t>He will turn the hearts of the parents to their children, and the hearts of the children to their parents;</a:t>
            </a:r>
            <a:r>
              <a:rPr lang="en-US" sz="3600" i="1" dirty="0"/>
              <a:t> or else I will come and strike the land with total destruction.”</a:t>
            </a:r>
            <a:endParaRPr lang="en-US" sz="3600" b="1" i="1" dirty="0"/>
          </a:p>
        </p:txBody>
      </p:sp>
      <p:sp>
        <p:nvSpPr>
          <p:cNvPr id="5" name="Content Placeholder 4"/>
          <p:cNvSpPr>
            <a:spLocks noGrp="1"/>
          </p:cNvSpPr>
          <p:nvPr>
            <p:ph sz="half" idx="2"/>
          </p:nvPr>
        </p:nvSpPr>
        <p:spPr>
          <a:xfrm>
            <a:off x="6172200" y="0"/>
            <a:ext cx="5257800" cy="6731876"/>
          </a:xfrm>
        </p:spPr>
        <p:txBody>
          <a:bodyPr>
            <a:normAutofit lnSpcReduction="10000"/>
          </a:bodyPr>
          <a:lstStyle/>
          <a:p>
            <a:r>
              <a:rPr lang="en-US" dirty="0"/>
              <a:t>Luke 1: </a:t>
            </a:r>
            <a:r>
              <a:rPr lang="en-US" sz="3200" b="1" i="1" baseline="30000" dirty="0"/>
              <a:t>11 </a:t>
            </a:r>
            <a:r>
              <a:rPr lang="en-US" sz="3200" i="1" dirty="0"/>
              <a:t>Then an angel of the Lord appeared to him, … </a:t>
            </a:r>
            <a:r>
              <a:rPr lang="en-US" sz="3200" b="1" i="1" baseline="30000" dirty="0"/>
              <a:t>12 </a:t>
            </a:r>
            <a:r>
              <a:rPr lang="en-US" sz="3200" i="1" dirty="0"/>
              <a:t>When Zechariah saw him, he was startled and was gripped with fear. </a:t>
            </a:r>
            <a:r>
              <a:rPr lang="en-US" sz="3200" b="1" i="1" baseline="30000" dirty="0"/>
              <a:t>13 </a:t>
            </a:r>
            <a:r>
              <a:rPr lang="en-US" sz="3200" i="1" dirty="0"/>
              <a:t>But the angel said to him: “Do not be afraid, Zechariah;…. Your wife Elizabeth will bear you a son, and you are to call him John….</a:t>
            </a:r>
            <a:r>
              <a:rPr lang="en-US" sz="3200" b="1" i="1" baseline="30000" dirty="0"/>
              <a:t> 17 </a:t>
            </a:r>
            <a:r>
              <a:rPr lang="en-US" sz="3200" i="1" dirty="0"/>
              <a:t>And he will go on before the Lord, </a:t>
            </a:r>
            <a:r>
              <a:rPr lang="en-US" sz="3200" b="1" i="1" u="sng" dirty="0"/>
              <a:t>in the spirit and power of Elijah, to turn the hearts of the parents to their children</a:t>
            </a:r>
            <a:r>
              <a:rPr lang="en-US" sz="3200" i="1" dirty="0"/>
              <a:t> and the disobedient to the wisdom of the righteous</a:t>
            </a:r>
          </a:p>
        </p:txBody>
      </p:sp>
    </p:spTree>
    <p:extLst>
      <p:ext uri="{BB962C8B-B14F-4D97-AF65-F5344CB8AC3E}">
        <p14:creationId xmlns:p14="http://schemas.microsoft.com/office/powerpoint/2010/main" val="398274056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21ED3A5-1FBD-E2EA-1E94-9AEBB080AAF7}"/>
              </a:ext>
            </a:extLst>
          </p:cNvPr>
          <p:cNvSpPr txBox="1"/>
          <p:nvPr/>
        </p:nvSpPr>
        <p:spPr>
          <a:xfrm>
            <a:off x="238540" y="490331"/>
            <a:ext cx="11880573" cy="5693866"/>
          </a:xfrm>
          <a:prstGeom prst="rect">
            <a:avLst/>
          </a:prstGeom>
          <a:noFill/>
        </p:spPr>
        <p:txBody>
          <a:bodyPr wrap="square">
            <a:spAutoFit/>
          </a:bodyPr>
          <a:lstStyle/>
          <a:p>
            <a:r>
              <a:rPr lang="en-US" sz="2800" b="1" i="0" baseline="30000" dirty="0">
                <a:solidFill>
                  <a:srgbClr val="000000"/>
                </a:solidFill>
                <a:effectLst/>
                <a:highlight>
                  <a:srgbClr val="FFFFFF"/>
                </a:highlight>
              </a:rPr>
              <a:t>37 </a:t>
            </a:r>
            <a:r>
              <a:rPr lang="en-US" sz="2800" b="0" i="0" dirty="0">
                <a:solidFill>
                  <a:srgbClr val="000000"/>
                </a:solidFill>
                <a:effectLst/>
                <a:highlight>
                  <a:srgbClr val="FFFFFF"/>
                </a:highlight>
              </a:rPr>
              <a:t>Answer me, </a:t>
            </a:r>
            <a:r>
              <a:rPr lang="en-US" sz="2800" b="0" i="0" cap="small" dirty="0">
                <a:solidFill>
                  <a:srgbClr val="000000"/>
                </a:solidFill>
                <a:effectLst/>
                <a:highlight>
                  <a:srgbClr val="FFFFFF"/>
                </a:highlight>
              </a:rPr>
              <a:t>Lord</a:t>
            </a:r>
            <a:r>
              <a:rPr lang="en-US" sz="2800" b="0" i="0" dirty="0">
                <a:solidFill>
                  <a:srgbClr val="000000"/>
                </a:solidFill>
                <a:effectLst/>
                <a:highlight>
                  <a:srgbClr val="FFFFFF"/>
                </a:highlight>
              </a:rPr>
              <a:t>, answer me, so that this people may know that You, </a:t>
            </a:r>
            <a:r>
              <a:rPr lang="en-US" sz="2800" b="0" i="0" cap="small" dirty="0">
                <a:solidFill>
                  <a:srgbClr val="000000"/>
                </a:solidFill>
                <a:effectLst/>
                <a:highlight>
                  <a:srgbClr val="FFFFFF"/>
                </a:highlight>
              </a:rPr>
              <a:t>Lord</a:t>
            </a:r>
            <a:r>
              <a:rPr lang="en-US" sz="2800" b="0" i="0" dirty="0">
                <a:solidFill>
                  <a:srgbClr val="000000"/>
                </a:solidFill>
                <a:effectLst/>
                <a:highlight>
                  <a:srgbClr val="FFFFFF"/>
                </a:highlight>
              </a:rPr>
              <a:t>, are God, and </a:t>
            </a:r>
            <a:r>
              <a:rPr lang="en-US" sz="2800" b="0" i="1" dirty="0">
                <a:solidFill>
                  <a:srgbClr val="000000"/>
                </a:solidFill>
                <a:effectLst/>
                <a:highlight>
                  <a:srgbClr val="FFFFFF"/>
                </a:highlight>
              </a:rPr>
              <a:t>that</a:t>
            </a:r>
            <a:r>
              <a:rPr lang="en-US" sz="2800" b="0" i="0" dirty="0">
                <a:solidFill>
                  <a:srgbClr val="000000"/>
                </a:solidFill>
                <a:effectLst/>
                <a:highlight>
                  <a:srgbClr val="FFFFFF"/>
                </a:highlight>
              </a:rPr>
              <a:t> You have turned their heart back.” </a:t>
            </a:r>
            <a:r>
              <a:rPr lang="en-US" sz="2800" b="1" i="0" baseline="30000" dirty="0">
                <a:solidFill>
                  <a:srgbClr val="000000"/>
                </a:solidFill>
                <a:effectLst/>
                <a:highlight>
                  <a:srgbClr val="FFFFFF"/>
                </a:highlight>
              </a:rPr>
              <a:t>38 </a:t>
            </a:r>
            <a:r>
              <a:rPr lang="en-US" sz="2800" b="0" i="0" dirty="0">
                <a:solidFill>
                  <a:srgbClr val="000000"/>
                </a:solidFill>
                <a:effectLst/>
                <a:highlight>
                  <a:srgbClr val="FFFFFF"/>
                </a:highlight>
              </a:rPr>
              <a:t>Then the fire of the </a:t>
            </a:r>
            <a:r>
              <a:rPr lang="en-US" sz="2800" b="0" i="0" cap="small" dirty="0">
                <a:solidFill>
                  <a:srgbClr val="000000"/>
                </a:solidFill>
                <a:effectLst/>
                <a:highlight>
                  <a:srgbClr val="FFFFFF"/>
                </a:highlight>
              </a:rPr>
              <a:t>Lord</a:t>
            </a:r>
            <a:r>
              <a:rPr lang="en-US" sz="2800" b="0" i="0" dirty="0">
                <a:solidFill>
                  <a:srgbClr val="000000"/>
                </a:solidFill>
                <a:effectLst/>
                <a:highlight>
                  <a:srgbClr val="FFFFFF"/>
                </a:highlight>
              </a:rPr>
              <a:t> fell and consumed the burnt offering and the wood, and the stones and the dust; and it licked up the water that was in the trench. </a:t>
            </a:r>
            <a:r>
              <a:rPr lang="en-US" sz="2800" b="1" i="0" baseline="30000" dirty="0">
                <a:solidFill>
                  <a:srgbClr val="000000"/>
                </a:solidFill>
                <a:effectLst/>
                <a:highlight>
                  <a:srgbClr val="FFFFFF"/>
                </a:highlight>
              </a:rPr>
              <a:t>39 </a:t>
            </a:r>
            <a:r>
              <a:rPr lang="en-US" sz="2800" b="0" i="0" dirty="0">
                <a:solidFill>
                  <a:srgbClr val="000000"/>
                </a:solidFill>
                <a:effectLst/>
                <a:highlight>
                  <a:srgbClr val="FFFFFF"/>
                </a:highlight>
              </a:rPr>
              <a:t>When all the people saw </a:t>
            </a:r>
            <a:r>
              <a:rPr lang="en-US" sz="2800" b="0" i="1" dirty="0">
                <a:solidFill>
                  <a:srgbClr val="000000"/>
                </a:solidFill>
                <a:effectLst/>
                <a:highlight>
                  <a:srgbClr val="FFFFFF"/>
                </a:highlight>
              </a:rPr>
              <a:t>this</a:t>
            </a:r>
            <a:r>
              <a:rPr lang="en-US" sz="2800" b="0" i="0" dirty="0">
                <a:solidFill>
                  <a:srgbClr val="000000"/>
                </a:solidFill>
                <a:effectLst/>
                <a:highlight>
                  <a:srgbClr val="FFFFFF"/>
                </a:highlight>
              </a:rPr>
              <a:t>, they fell on their faces; and they said, “The </a:t>
            </a:r>
            <a:r>
              <a:rPr lang="en-US" sz="2800" b="0" i="0" cap="small" dirty="0">
                <a:solidFill>
                  <a:srgbClr val="000000"/>
                </a:solidFill>
                <a:effectLst/>
                <a:highlight>
                  <a:srgbClr val="FFFFFF"/>
                </a:highlight>
              </a:rPr>
              <a:t>Lord</a:t>
            </a:r>
            <a:r>
              <a:rPr lang="en-US" sz="2800" b="0" i="0" dirty="0">
                <a:solidFill>
                  <a:srgbClr val="000000"/>
                </a:solidFill>
                <a:effectLst/>
                <a:highlight>
                  <a:srgbClr val="FFFFFF"/>
                </a:highlight>
              </a:rPr>
              <a:t>, He is God; the </a:t>
            </a:r>
            <a:r>
              <a:rPr lang="en-US" sz="2800" b="0" i="0" cap="small" dirty="0">
                <a:solidFill>
                  <a:srgbClr val="000000"/>
                </a:solidFill>
                <a:effectLst/>
                <a:highlight>
                  <a:srgbClr val="FFFFFF"/>
                </a:highlight>
              </a:rPr>
              <a:t>Lord</a:t>
            </a:r>
            <a:r>
              <a:rPr lang="en-US" sz="2800" b="0" i="0" dirty="0">
                <a:solidFill>
                  <a:srgbClr val="000000"/>
                </a:solidFill>
                <a:effectLst/>
                <a:highlight>
                  <a:srgbClr val="FFFFFF"/>
                </a:highlight>
              </a:rPr>
              <a:t>, He is God!” </a:t>
            </a:r>
            <a:r>
              <a:rPr lang="en-US" sz="2800" b="1" i="0" baseline="30000" dirty="0">
                <a:solidFill>
                  <a:srgbClr val="000000"/>
                </a:solidFill>
                <a:effectLst/>
                <a:highlight>
                  <a:srgbClr val="FFFFFF"/>
                </a:highlight>
              </a:rPr>
              <a:t>40 </a:t>
            </a:r>
            <a:r>
              <a:rPr lang="en-US" sz="2800" b="0" i="0" dirty="0">
                <a:solidFill>
                  <a:srgbClr val="000000"/>
                </a:solidFill>
                <a:effectLst/>
                <a:highlight>
                  <a:srgbClr val="FFFFFF"/>
                </a:highlight>
              </a:rPr>
              <a:t>Then Elijah said to them, “Seize the prophets of Baal; do not let one of them escape.” So they seized them; and Elijah brought them down to the brook Kishon, and slaughtered them there…………………………</a:t>
            </a:r>
            <a:r>
              <a:rPr lang="en-US" sz="2800" b="1" i="0" baseline="30000" dirty="0">
                <a:solidFill>
                  <a:srgbClr val="000000"/>
                </a:solidFill>
                <a:effectLst/>
                <a:highlight>
                  <a:srgbClr val="FFFFFF"/>
                </a:highlight>
              </a:rPr>
              <a:t>44 </a:t>
            </a:r>
            <a:r>
              <a:rPr lang="en-US" sz="2800" b="0" i="0" dirty="0">
                <a:solidFill>
                  <a:srgbClr val="000000"/>
                </a:solidFill>
                <a:effectLst/>
                <a:highlight>
                  <a:srgbClr val="FFFFFF"/>
                </a:highlight>
              </a:rPr>
              <a:t>And </a:t>
            </a:r>
            <a:r>
              <a:rPr lang="en-US" sz="2800" b="0" i="1" dirty="0">
                <a:solidFill>
                  <a:srgbClr val="000000"/>
                </a:solidFill>
                <a:effectLst/>
                <a:highlight>
                  <a:srgbClr val="FFFFFF"/>
                </a:highlight>
              </a:rPr>
              <a:t>when he returned</a:t>
            </a:r>
            <a:r>
              <a:rPr lang="en-US" sz="2800" b="0" i="0" dirty="0">
                <a:solidFill>
                  <a:srgbClr val="000000"/>
                </a:solidFill>
                <a:effectLst/>
                <a:highlight>
                  <a:srgbClr val="FFFFFF"/>
                </a:highlight>
              </a:rPr>
              <a:t> the seventh </a:t>
            </a:r>
            <a:r>
              <a:rPr lang="en-US" sz="2800" b="0" i="1" dirty="0">
                <a:solidFill>
                  <a:srgbClr val="000000"/>
                </a:solidFill>
                <a:effectLst/>
                <a:highlight>
                  <a:srgbClr val="FFFFFF"/>
                </a:highlight>
              </a:rPr>
              <a:t>time</a:t>
            </a:r>
            <a:r>
              <a:rPr lang="en-US" sz="2800" b="0" i="0" dirty="0">
                <a:solidFill>
                  <a:srgbClr val="000000"/>
                </a:solidFill>
                <a:effectLst/>
                <a:highlight>
                  <a:srgbClr val="FFFFFF"/>
                </a:highlight>
              </a:rPr>
              <a:t>, he said, “Behold, a cloud as small as a person’s hand is coming up from the sea.” And </a:t>
            </a:r>
            <a:r>
              <a:rPr lang="en-US" sz="2800" b="0" i="1" dirty="0">
                <a:solidFill>
                  <a:srgbClr val="000000"/>
                </a:solidFill>
                <a:effectLst/>
                <a:highlight>
                  <a:srgbClr val="FFFFFF"/>
                </a:highlight>
              </a:rPr>
              <a:t>Elijah</a:t>
            </a:r>
            <a:r>
              <a:rPr lang="en-US" sz="2800" b="0" i="0" dirty="0">
                <a:solidFill>
                  <a:srgbClr val="000000"/>
                </a:solidFill>
                <a:effectLst/>
                <a:highlight>
                  <a:srgbClr val="FFFFFF"/>
                </a:highlight>
              </a:rPr>
              <a:t> said, “Go up, say to Ahab, ‘Harness </a:t>
            </a:r>
            <a:r>
              <a:rPr lang="en-US" sz="2800" b="0" i="1" dirty="0">
                <a:solidFill>
                  <a:srgbClr val="000000"/>
                </a:solidFill>
                <a:effectLst/>
                <a:highlight>
                  <a:srgbClr val="FFFFFF"/>
                </a:highlight>
              </a:rPr>
              <a:t>your chariot horses</a:t>
            </a:r>
            <a:r>
              <a:rPr lang="en-US" sz="2800" b="0" i="0" dirty="0">
                <a:solidFill>
                  <a:srgbClr val="000000"/>
                </a:solidFill>
                <a:effectLst/>
                <a:highlight>
                  <a:srgbClr val="FFFFFF"/>
                </a:highlight>
              </a:rPr>
              <a:t> and go down, so that the </a:t>
            </a:r>
            <a:r>
              <a:rPr lang="en-US" sz="2800" b="0" i="1" dirty="0">
                <a:solidFill>
                  <a:srgbClr val="000000"/>
                </a:solidFill>
                <a:effectLst/>
                <a:highlight>
                  <a:srgbClr val="FFFFFF"/>
                </a:highlight>
              </a:rPr>
              <a:t>heavy</a:t>
            </a:r>
            <a:r>
              <a:rPr lang="en-US" sz="2800" b="0" i="0" dirty="0">
                <a:solidFill>
                  <a:srgbClr val="000000"/>
                </a:solidFill>
                <a:effectLst/>
                <a:highlight>
                  <a:srgbClr val="FFFFFF"/>
                </a:highlight>
              </a:rPr>
              <a:t> shower does not stop you.’” </a:t>
            </a:r>
            <a:r>
              <a:rPr lang="en-US" sz="2800" b="1" i="0" baseline="30000" dirty="0">
                <a:solidFill>
                  <a:srgbClr val="000000"/>
                </a:solidFill>
                <a:effectLst/>
                <a:highlight>
                  <a:srgbClr val="FFFFFF"/>
                </a:highlight>
              </a:rPr>
              <a:t>45 </a:t>
            </a:r>
            <a:r>
              <a:rPr lang="en-US" sz="2800" b="0" i="0" dirty="0">
                <a:solidFill>
                  <a:srgbClr val="000000"/>
                </a:solidFill>
                <a:effectLst/>
                <a:highlight>
                  <a:srgbClr val="FFFFFF"/>
                </a:highlight>
              </a:rPr>
              <a:t>Meanwhile the sky became dark with clouds and wind </a:t>
            </a:r>
            <a:r>
              <a:rPr lang="en-US" sz="2800" b="0" i="1" dirty="0">
                <a:solidFill>
                  <a:srgbClr val="000000"/>
                </a:solidFill>
                <a:effectLst/>
                <a:highlight>
                  <a:srgbClr val="FFFFFF"/>
                </a:highlight>
              </a:rPr>
              <a:t>came up</a:t>
            </a:r>
            <a:r>
              <a:rPr lang="en-US" sz="2800" b="0" i="0" dirty="0">
                <a:solidFill>
                  <a:srgbClr val="000000"/>
                </a:solidFill>
                <a:effectLst/>
                <a:highlight>
                  <a:srgbClr val="FFFFFF"/>
                </a:highlight>
              </a:rPr>
              <a:t>, and there was a heavy shower. </a:t>
            </a:r>
            <a:endParaRPr lang="en-US" sz="2800" dirty="0"/>
          </a:p>
        </p:txBody>
      </p:sp>
    </p:spTree>
    <p:extLst>
      <p:ext uri="{BB962C8B-B14F-4D97-AF65-F5344CB8AC3E}">
        <p14:creationId xmlns:p14="http://schemas.microsoft.com/office/powerpoint/2010/main" val="419741457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E0F5464-9301-8176-BFF7-0F4614F69D11}"/>
              </a:ext>
            </a:extLst>
          </p:cNvPr>
          <p:cNvSpPr txBox="1"/>
          <p:nvPr/>
        </p:nvSpPr>
        <p:spPr>
          <a:xfrm>
            <a:off x="337930" y="258901"/>
            <a:ext cx="11642035" cy="6340197"/>
          </a:xfrm>
          <a:prstGeom prst="rect">
            <a:avLst/>
          </a:prstGeom>
          <a:noFill/>
        </p:spPr>
        <p:txBody>
          <a:bodyPr wrap="square">
            <a:spAutoFit/>
          </a:bodyPr>
          <a:lstStyle/>
          <a:p>
            <a:pPr algn="l"/>
            <a:r>
              <a:rPr lang="en-US" sz="3200" b="1" i="0" baseline="30000" dirty="0">
                <a:solidFill>
                  <a:srgbClr val="000000"/>
                </a:solidFill>
                <a:effectLst/>
                <a:highlight>
                  <a:srgbClr val="FFFFFF"/>
                </a:highlight>
              </a:rPr>
              <a:t>36 </a:t>
            </a:r>
            <a:r>
              <a:rPr lang="en-US" sz="3200" b="0" i="0" dirty="0">
                <a:solidFill>
                  <a:srgbClr val="000000"/>
                </a:solidFill>
                <a:effectLst/>
                <a:highlight>
                  <a:srgbClr val="FFFFFF"/>
                </a:highlight>
              </a:rPr>
              <a:t>And it came to pass, at </a:t>
            </a:r>
            <a:r>
              <a:rPr lang="en-US" sz="3200" b="0" i="1" dirty="0">
                <a:solidFill>
                  <a:srgbClr val="000000"/>
                </a:solidFill>
                <a:effectLst/>
                <a:highlight>
                  <a:srgbClr val="FFFFFF"/>
                </a:highlight>
              </a:rPr>
              <a:t>the time of</a:t>
            </a:r>
            <a:r>
              <a:rPr lang="en-US" sz="3200" b="0" i="0" dirty="0">
                <a:solidFill>
                  <a:srgbClr val="000000"/>
                </a:solidFill>
                <a:effectLst/>
                <a:highlight>
                  <a:srgbClr val="FFFFFF"/>
                </a:highlight>
              </a:rPr>
              <a:t> </a:t>
            </a:r>
            <a:r>
              <a:rPr lang="en-US" sz="3200" b="1" i="0" u="sng" dirty="0">
                <a:solidFill>
                  <a:srgbClr val="000000"/>
                </a:solidFill>
                <a:effectLst/>
                <a:highlight>
                  <a:srgbClr val="FFFFFF"/>
                </a:highlight>
              </a:rPr>
              <a:t>the offering of the </a:t>
            </a:r>
            <a:r>
              <a:rPr lang="en-US" sz="3200" b="1" i="1" u="sng" dirty="0">
                <a:solidFill>
                  <a:srgbClr val="000000"/>
                </a:solidFill>
                <a:effectLst/>
                <a:highlight>
                  <a:srgbClr val="FFFFFF"/>
                </a:highlight>
              </a:rPr>
              <a:t>evening</a:t>
            </a:r>
            <a:r>
              <a:rPr lang="en-US" sz="3200" b="1" i="0" u="sng" dirty="0">
                <a:solidFill>
                  <a:srgbClr val="000000"/>
                </a:solidFill>
                <a:effectLst/>
                <a:highlight>
                  <a:srgbClr val="FFFFFF"/>
                </a:highlight>
              </a:rPr>
              <a:t> sacrifice</a:t>
            </a:r>
            <a:r>
              <a:rPr lang="en-US" sz="3200" b="0" i="0" dirty="0">
                <a:solidFill>
                  <a:srgbClr val="000000"/>
                </a:solidFill>
                <a:effectLst/>
                <a:highlight>
                  <a:srgbClr val="FFFFFF"/>
                </a:highlight>
              </a:rPr>
              <a:t>, that Elijah the prophet came near and said, “</a:t>
            </a:r>
            <a:r>
              <a:rPr lang="en-US" sz="3200" b="0" i="0" cap="small" dirty="0">
                <a:solidFill>
                  <a:srgbClr val="000000"/>
                </a:solidFill>
                <a:effectLst/>
                <a:highlight>
                  <a:srgbClr val="FFFFFF"/>
                </a:highlight>
              </a:rPr>
              <a:t>Lord</a:t>
            </a:r>
            <a:r>
              <a:rPr lang="en-US" sz="3200" b="0" i="0" dirty="0">
                <a:solidFill>
                  <a:srgbClr val="000000"/>
                </a:solidFill>
                <a:effectLst/>
                <a:highlight>
                  <a:srgbClr val="FFFFFF"/>
                </a:highlight>
              </a:rPr>
              <a:t> God of Abraham, Isaac, and Israel, let it be known this day that You </a:t>
            </a:r>
            <a:r>
              <a:rPr lang="en-US" sz="3200" b="0" i="1" dirty="0">
                <a:solidFill>
                  <a:srgbClr val="000000"/>
                </a:solidFill>
                <a:effectLst/>
                <a:highlight>
                  <a:srgbClr val="FFFFFF"/>
                </a:highlight>
              </a:rPr>
              <a:t>are</a:t>
            </a:r>
            <a:r>
              <a:rPr lang="en-US" sz="3200" b="0" i="0" dirty="0">
                <a:solidFill>
                  <a:srgbClr val="000000"/>
                </a:solidFill>
                <a:effectLst/>
                <a:highlight>
                  <a:srgbClr val="FFFFFF"/>
                </a:highlight>
              </a:rPr>
              <a:t> God in Israel and I </a:t>
            </a:r>
            <a:r>
              <a:rPr lang="en-US" sz="3200" b="0" i="1" dirty="0">
                <a:solidFill>
                  <a:srgbClr val="000000"/>
                </a:solidFill>
                <a:effectLst/>
                <a:highlight>
                  <a:srgbClr val="FFFFFF"/>
                </a:highlight>
              </a:rPr>
              <a:t>am</a:t>
            </a:r>
            <a:r>
              <a:rPr lang="en-US" sz="3200" b="0" i="0" dirty="0">
                <a:solidFill>
                  <a:srgbClr val="000000"/>
                </a:solidFill>
                <a:effectLst/>
                <a:highlight>
                  <a:srgbClr val="FFFFFF"/>
                </a:highlight>
              </a:rPr>
              <a:t> Your servant, and </a:t>
            </a:r>
            <a:r>
              <a:rPr lang="en-US" sz="3200" b="0" i="1" dirty="0">
                <a:solidFill>
                  <a:srgbClr val="000000"/>
                </a:solidFill>
                <a:effectLst/>
                <a:highlight>
                  <a:srgbClr val="FFFFFF"/>
                </a:highlight>
              </a:rPr>
              <a:t>that</a:t>
            </a:r>
            <a:r>
              <a:rPr lang="en-US" sz="3200" b="0" i="0" dirty="0">
                <a:solidFill>
                  <a:srgbClr val="000000"/>
                </a:solidFill>
                <a:effectLst/>
                <a:highlight>
                  <a:srgbClr val="FFFFFF"/>
                </a:highlight>
              </a:rPr>
              <a:t> I have done all these things at Your word. </a:t>
            </a:r>
            <a:r>
              <a:rPr lang="en-US" sz="3200" i="0" baseline="30000" dirty="0">
                <a:solidFill>
                  <a:srgbClr val="000000"/>
                </a:solidFill>
                <a:effectLst/>
                <a:highlight>
                  <a:srgbClr val="FFFFFF"/>
                </a:highlight>
              </a:rPr>
              <a:t>37 </a:t>
            </a:r>
            <a:r>
              <a:rPr lang="en-US" sz="3200" i="0" dirty="0">
                <a:solidFill>
                  <a:srgbClr val="000000"/>
                </a:solidFill>
                <a:effectLst/>
                <a:highlight>
                  <a:srgbClr val="FFFFFF"/>
                </a:highlight>
              </a:rPr>
              <a:t>Hear me, O </a:t>
            </a:r>
            <a:r>
              <a:rPr lang="en-US" sz="3200" i="0" cap="small" dirty="0">
                <a:solidFill>
                  <a:srgbClr val="000000"/>
                </a:solidFill>
                <a:effectLst/>
                <a:highlight>
                  <a:srgbClr val="FFFFFF"/>
                </a:highlight>
              </a:rPr>
              <a:t>Lord</a:t>
            </a:r>
            <a:r>
              <a:rPr lang="en-US" sz="3200" i="0" dirty="0">
                <a:solidFill>
                  <a:srgbClr val="000000"/>
                </a:solidFill>
                <a:effectLst/>
                <a:highlight>
                  <a:srgbClr val="FFFFFF"/>
                </a:highlight>
              </a:rPr>
              <a:t>, hear me, that this people may know that You </a:t>
            </a:r>
            <a:r>
              <a:rPr lang="en-US" sz="3200" i="1" dirty="0">
                <a:solidFill>
                  <a:srgbClr val="000000"/>
                </a:solidFill>
                <a:effectLst/>
                <a:highlight>
                  <a:srgbClr val="FFFFFF"/>
                </a:highlight>
              </a:rPr>
              <a:t>are</a:t>
            </a:r>
            <a:r>
              <a:rPr lang="en-US" sz="3200" i="0" dirty="0">
                <a:solidFill>
                  <a:srgbClr val="000000"/>
                </a:solidFill>
                <a:effectLst/>
                <a:highlight>
                  <a:srgbClr val="FFFFFF"/>
                </a:highlight>
              </a:rPr>
              <a:t> the </a:t>
            </a:r>
            <a:r>
              <a:rPr lang="en-US" sz="3200" i="0" cap="small" dirty="0">
                <a:solidFill>
                  <a:srgbClr val="000000"/>
                </a:solidFill>
                <a:effectLst/>
                <a:highlight>
                  <a:srgbClr val="FFFFFF"/>
                </a:highlight>
              </a:rPr>
              <a:t>Lord</a:t>
            </a:r>
            <a:r>
              <a:rPr lang="en-US" sz="3200" i="0" dirty="0">
                <a:solidFill>
                  <a:srgbClr val="000000"/>
                </a:solidFill>
                <a:effectLst/>
                <a:highlight>
                  <a:srgbClr val="FFFFFF"/>
                </a:highlight>
              </a:rPr>
              <a:t> God, and </a:t>
            </a:r>
            <a:r>
              <a:rPr lang="en-US" sz="3200" i="1" dirty="0">
                <a:solidFill>
                  <a:srgbClr val="000000"/>
                </a:solidFill>
                <a:effectLst/>
                <a:highlight>
                  <a:srgbClr val="FFFFFF"/>
                </a:highlight>
              </a:rPr>
              <a:t>that</a:t>
            </a:r>
            <a:r>
              <a:rPr lang="en-US" sz="3200" i="0" dirty="0">
                <a:solidFill>
                  <a:srgbClr val="000000"/>
                </a:solidFill>
                <a:effectLst/>
                <a:highlight>
                  <a:srgbClr val="FFFFFF"/>
                </a:highlight>
              </a:rPr>
              <a:t> </a:t>
            </a:r>
            <a:r>
              <a:rPr lang="en-US" sz="3200" b="1" i="0" u="sng" dirty="0">
                <a:solidFill>
                  <a:srgbClr val="000000"/>
                </a:solidFill>
                <a:effectLst/>
                <a:highlight>
                  <a:srgbClr val="FFFFFF"/>
                </a:highlight>
              </a:rPr>
              <a:t>You have turned their hearts back </a:t>
            </a:r>
            <a:r>
              <a:rPr lang="en-US" sz="3200" b="1" i="1" u="sng" dirty="0">
                <a:solidFill>
                  <a:srgbClr val="000000"/>
                </a:solidFill>
                <a:effectLst/>
                <a:highlight>
                  <a:srgbClr val="FFFFFF"/>
                </a:highlight>
              </a:rPr>
              <a:t>to You</a:t>
            </a:r>
            <a:r>
              <a:rPr lang="en-US" sz="3200" b="1" i="0" u="sng" dirty="0">
                <a:solidFill>
                  <a:srgbClr val="000000"/>
                </a:solidFill>
                <a:effectLst/>
                <a:highlight>
                  <a:srgbClr val="FFFFFF"/>
                </a:highlight>
              </a:rPr>
              <a:t> again.”</a:t>
            </a:r>
          </a:p>
          <a:p>
            <a:pPr algn="l"/>
            <a:r>
              <a:rPr lang="en-US" sz="3200" b="1" i="0" baseline="30000" dirty="0">
                <a:solidFill>
                  <a:srgbClr val="000000"/>
                </a:solidFill>
                <a:effectLst/>
                <a:highlight>
                  <a:srgbClr val="FFFFFF"/>
                </a:highlight>
              </a:rPr>
              <a:t>38 </a:t>
            </a:r>
            <a:r>
              <a:rPr lang="en-US" sz="3200" b="0" i="0" dirty="0">
                <a:solidFill>
                  <a:srgbClr val="000000"/>
                </a:solidFill>
                <a:effectLst/>
                <a:highlight>
                  <a:srgbClr val="FFFFFF"/>
                </a:highlight>
              </a:rPr>
              <a:t>Then </a:t>
            </a:r>
            <a:r>
              <a:rPr lang="en-US" sz="3200" b="1" i="0" u="sng" dirty="0">
                <a:solidFill>
                  <a:srgbClr val="000000"/>
                </a:solidFill>
                <a:effectLst/>
                <a:highlight>
                  <a:srgbClr val="FFFFFF"/>
                </a:highlight>
              </a:rPr>
              <a:t>the fire of the </a:t>
            </a:r>
            <a:r>
              <a:rPr lang="en-US" sz="3200" b="1" i="0" u="sng" cap="small" dirty="0">
                <a:solidFill>
                  <a:srgbClr val="000000"/>
                </a:solidFill>
                <a:effectLst/>
                <a:highlight>
                  <a:srgbClr val="FFFFFF"/>
                </a:highlight>
              </a:rPr>
              <a:t>Lord</a:t>
            </a:r>
            <a:r>
              <a:rPr lang="en-US" sz="3200" b="1" i="0" u="sng" dirty="0">
                <a:solidFill>
                  <a:srgbClr val="000000"/>
                </a:solidFill>
                <a:effectLst/>
                <a:highlight>
                  <a:srgbClr val="FFFFFF"/>
                </a:highlight>
              </a:rPr>
              <a:t> fell and consumed the burnt sacrifice, and </a:t>
            </a:r>
            <a:r>
              <a:rPr lang="en-US" sz="3600" b="1" i="0" u="sng" dirty="0">
                <a:solidFill>
                  <a:srgbClr val="000000"/>
                </a:solidFill>
                <a:effectLst/>
                <a:highlight>
                  <a:srgbClr val="FFFFFF"/>
                </a:highlight>
              </a:rPr>
              <a:t>the wood and </a:t>
            </a:r>
            <a:r>
              <a:rPr lang="en-US" sz="5400" b="1" i="0" u="sng" dirty="0">
                <a:solidFill>
                  <a:srgbClr val="000000"/>
                </a:solidFill>
                <a:effectLst/>
                <a:highlight>
                  <a:srgbClr val="FFFFFF"/>
                </a:highlight>
              </a:rPr>
              <a:t>the stones </a:t>
            </a:r>
            <a:r>
              <a:rPr lang="en-US" sz="3200" b="1" i="0" u="sng" dirty="0">
                <a:solidFill>
                  <a:srgbClr val="000000"/>
                </a:solidFill>
                <a:effectLst/>
                <a:highlight>
                  <a:srgbClr val="FFFFFF"/>
                </a:highlight>
              </a:rPr>
              <a:t>and the dust, and it licked up the water that </a:t>
            </a:r>
            <a:r>
              <a:rPr lang="en-US" sz="3200" b="1" i="1" u="sng" dirty="0">
                <a:solidFill>
                  <a:srgbClr val="000000"/>
                </a:solidFill>
                <a:effectLst/>
                <a:highlight>
                  <a:srgbClr val="FFFFFF"/>
                </a:highlight>
              </a:rPr>
              <a:t>was</a:t>
            </a:r>
            <a:r>
              <a:rPr lang="en-US" sz="3200" b="1" i="0" u="sng" dirty="0">
                <a:solidFill>
                  <a:srgbClr val="000000"/>
                </a:solidFill>
                <a:effectLst/>
                <a:highlight>
                  <a:srgbClr val="FFFFFF"/>
                </a:highlight>
              </a:rPr>
              <a:t> in the trench. </a:t>
            </a:r>
            <a:r>
              <a:rPr lang="en-US" sz="3200" b="1" i="0" baseline="30000" dirty="0">
                <a:solidFill>
                  <a:srgbClr val="000000"/>
                </a:solidFill>
                <a:effectLst/>
                <a:highlight>
                  <a:srgbClr val="FFFFFF"/>
                </a:highlight>
              </a:rPr>
              <a:t>39 </a:t>
            </a:r>
            <a:r>
              <a:rPr lang="en-US" sz="3200" b="0" i="0" dirty="0">
                <a:solidFill>
                  <a:srgbClr val="000000"/>
                </a:solidFill>
                <a:effectLst/>
                <a:highlight>
                  <a:srgbClr val="FFFFFF"/>
                </a:highlight>
              </a:rPr>
              <a:t>Now when all the people saw </a:t>
            </a:r>
            <a:r>
              <a:rPr lang="en-US" sz="3200" b="0" i="1" dirty="0">
                <a:solidFill>
                  <a:srgbClr val="000000"/>
                </a:solidFill>
                <a:effectLst/>
                <a:highlight>
                  <a:srgbClr val="FFFFFF"/>
                </a:highlight>
              </a:rPr>
              <a:t>it,</a:t>
            </a:r>
            <a:r>
              <a:rPr lang="en-US" sz="3200" b="0" i="0" dirty="0">
                <a:solidFill>
                  <a:srgbClr val="000000"/>
                </a:solidFill>
                <a:effectLst/>
                <a:highlight>
                  <a:srgbClr val="FFFFFF"/>
                </a:highlight>
              </a:rPr>
              <a:t> they fell on their faces; and they said, “The </a:t>
            </a:r>
            <a:r>
              <a:rPr lang="en-US" sz="3200" b="0" i="0" cap="small" dirty="0">
                <a:solidFill>
                  <a:srgbClr val="000000"/>
                </a:solidFill>
                <a:effectLst/>
                <a:highlight>
                  <a:srgbClr val="FFFFFF"/>
                </a:highlight>
              </a:rPr>
              <a:t>Lord</a:t>
            </a:r>
            <a:r>
              <a:rPr lang="en-US" sz="3200" b="0" i="0" dirty="0">
                <a:solidFill>
                  <a:srgbClr val="000000"/>
                </a:solidFill>
                <a:effectLst/>
                <a:highlight>
                  <a:srgbClr val="FFFFFF"/>
                </a:highlight>
              </a:rPr>
              <a:t>, He </a:t>
            </a:r>
            <a:r>
              <a:rPr lang="en-US" sz="3200" b="0" i="1" dirty="0">
                <a:solidFill>
                  <a:srgbClr val="000000"/>
                </a:solidFill>
                <a:effectLst/>
                <a:highlight>
                  <a:srgbClr val="FFFFFF"/>
                </a:highlight>
              </a:rPr>
              <a:t>is</a:t>
            </a:r>
            <a:r>
              <a:rPr lang="en-US" sz="3200" b="0" i="0" dirty="0">
                <a:solidFill>
                  <a:srgbClr val="000000"/>
                </a:solidFill>
                <a:effectLst/>
                <a:highlight>
                  <a:srgbClr val="FFFFFF"/>
                </a:highlight>
              </a:rPr>
              <a:t> God! The </a:t>
            </a:r>
            <a:r>
              <a:rPr lang="en-US" sz="3200" b="0" i="0" cap="small" dirty="0">
                <a:solidFill>
                  <a:srgbClr val="000000"/>
                </a:solidFill>
                <a:effectLst/>
                <a:highlight>
                  <a:srgbClr val="FFFFFF"/>
                </a:highlight>
              </a:rPr>
              <a:t>Lord</a:t>
            </a:r>
            <a:r>
              <a:rPr lang="en-US" sz="3200" b="0" i="0" dirty="0">
                <a:solidFill>
                  <a:srgbClr val="000000"/>
                </a:solidFill>
                <a:effectLst/>
                <a:highlight>
                  <a:srgbClr val="FFFFFF"/>
                </a:highlight>
              </a:rPr>
              <a:t>, He </a:t>
            </a:r>
            <a:r>
              <a:rPr lang="en-US" sz="3200" b="0" i="1" dirty="0">
                <a:solidFill>
                  <a:srgbClr val="000000"/>
                </a:solidFill>
                <a:effectLst/>
                <a:highlight>
                  <a:srgbClr val="FFFFFF"/>
                </a:highlight>
              </a:rPr>
              <a:t>is</a:t>
            </a:r>
            <a:r>
              <a:rPr lang="en-US" sz="3200" b="0" i="0" dirty="0">
                <a:solidFill>
                  <a:srgbClr val="000000"/>
                </a:solidFill>
                <a:effectLst/>
                <a:highlight>
                  <a:srgbClr val="FFFFFF"/>
                </a:highlight>
              </a:rPr>
              <a:t> God!”</a:t>
            </a:r>
          </a:p>
        </p:txBody>
      </p:sp>
    </p:spTree>
    <p:extLst>
      <p:ext uri="{BB962C8B-B14F-4D97-AF65-F5344CB8AC3E}">
        <p14:creationId xmlns:p14="http://schemas.microsoft.com/office/powerpoint/2010/main" val="18819902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F7FA3CE-FF82-B394-C945-DEE77B2A920B}"/>
              </a:ext>
            </a:extLst>
          </p:cNvPr>
          <p:cNvSpPr txBox="1"/>
          <p:nvPr/>
        </p:nvSpPr>
        <p:spPr>
          <a:xfrm>
            <a:off x="1166191" y="245165"/>
            <a:ext cx="7977809" cy="1200329"/>
          </a:xfrm>
          <a:prstGeom prst="rect">
            <a:avLst/>
          </a:prstGeom>
          <a:noFill/>
        </p:spPr>
        <p:txBody>
          <a:bodyPr wrap="square">
            <a:spAutoFit/>
          </a:bodyPr>
          <a:lstStyle/>
          <a:p>
            <a:pPr algn="ctr"/>
            <a:r>
              <a:rPr lang="en-US" sz="3600" b="1" i="0" baseline="30000" dirty="0">
                <a:solidFill>
                  <a:srgbClr val="000000"/>
                </a:solidFill>
                <a:effectLst/>
                <a:highlight>
                  <a:srgbClr val="FFFFFF"/>
                </a:highlight>
              </a:rPr>
              <a:t>38 </a:t>
            </a:r>
            <a:r>
              <a:rPr lang="en-US" sz="3600" b="0" i="0" dirty="0">
                <a:solidFill>
                  <a:srgbClr val="000000"/>
                </a:solidFill>
                <a:effectLst/>
                <a:highlight>
                  <a:srgbClr val="FFFFFF"/>
                </a:highlight>
              </a:rPr>
              <a:t>Then </a:t>
            </a:r>
            <a:r>
              <a:rPr lang="en-US" sz="3600" b="1" i="0" u="sng" dirty="0">
                <a:solidFill>
                  <a:srgbClr val="000000"/>
                </a:solidFill>
                <a:effectLst/>
                <a:highlight>
                  <a:srgbClr val="FFFFFF"/>
                </a:highlight>
              </a:rPr>
              <a:t>the fire of the </a:t>
            </a:r>
            <a:r>
              <a:rPr lang="en-US" sz="3600" b="1" i="0" u="sng" cap="small" dirty="0">
                <a:solidFill>
                  <a:srgbClr val="000000"/>
                </a:solidFill>
                <a:effectLst/>
                <a:highlight>
                  <a:srgbClr val="FFFFFF"/>
                </a:highlight>
              </a:rPr>
              <a:t>Lord</a:t>
            </a:r>
            <a:r>
              <a:rPr lang="en-US" sz="3600" b="1" i="0" u="sng" dirty="0">
                <a:solidFill>
                  <a:srgbClr val="000000"/>
                </a:solidFill>
                <a:effectLst/>
                <a:highlight>
                  <a:srgbClr val="FFFFFF"/>
                </a:highlight>
              </a:rPr>
              <a:t> fell and consumed the burnt sacrifice, </a:t>
            </a:r>
            <a:endParaRPr lang="en-US" sz="3600" dirty="0"/>
          </a:p>
        </p:txBody>
      </p:sp>
      <p:sp>
        <p:nvSpPr>
          <p:cNvPr id="5" name="TextBox 4">
            <a:extLst>
              <a:ext uri="{FF2B5EF4-FFF2-40B4-BE49-F238E27FC236}">
                <a16:creationId xmlns:a16="http://schemas.microsoft.com/office/drawing/2014/main" id="{231BBE33-9E85-8D1E-C72A-F97DEF71FD29}"/>
              </a:ext>
            </a:extLst>
          </p:cNvPr>
          <p:cNvSpPr txBox="1"/>
          <p:nvPr/>
        </p:nvSpPr>
        <p:spPr>
          <a:xfrm>
            <a:off x="483704" y="1557130"/>
            <a:ext cx="11582400" cy="4524315"/>
          </a:xfrm>
          <a:prstGeom prst="rect">
            <a:avLst/>
          </a:prstGeom>
          <a:noFill/>
        </p:spPr>
        <p:txBody>
          <a:bodyPr wrap="square">
            <a:spAutoFit/>
          </a:bodyPr>
          <a:lstStyle/>
          <a:p>
            <a:r>
              <a:rPr lang="en-US" b="0" i="0" dirty="0">
                <a:solidFill>
                  <a:srgbClr val="000000"/>
                </a:solidFill>
                <a:effectLst/>
                <a:highlight>
                  <a:srgbClr val="FFFFFF"/>
                </a:highlight>
              </a:rPr>
              <a:t>Lev, 1  </a:t>
            </a:r>
            <a:r>
              <a:rPr lang="en-US" sz="3600" b="0" i="1" dirty="0">
                <a:solidFill>
                  <a:srgbClr val="000000"/>
                </a:solidFill>
                <a:effectLst/>
                <a:highlight>
                  <a:srgbClr val="FFFFFF"/>
                </a:highlight>
              </a:rPr>
              <a:t>When anyone of you brings an offering to the </a:t>
            </a:r>
            <a:r>
              <a:rPr lang="en-US" sz="3600" b="0" i="1" cap="small" dirty="0">
                <a:solidFill>
                  <a:srgbClr val="000000"/>
                </a:solidFill>
                <a:effectLst/>
                <a:highlight>
                  <a:srgbClr val="FFFFFF"/>
                </a:highlight>
              </a:rPr>
              <a:t>Lord</a:t>
            </a:r>
            <a:r>
              <a:rPr lang="en-US" sz="3600" b="0" i="1" dirty="0">
                <a:solidFill>
                  <a:srgbClr val="000000"/>
                </a:solidFill>
                <a:effectLst/>
                <a:highlight>
                  <a:srgbClr val="FFFFFF"/>
                </a:highlight>
              </a:rPr>
              <a:t>, you shall bring your offering of livestock from the herd or the flock. </a:t>
            </a:r>
            <a:r>
              <a:rPr lang="en-US" sz="3600" b="1" i="1" baseline="30000" dirty="0">
                <a:solidFill>
                  <a:srgbClr val="000000"/>
                </a:solidFill>
                <a:effectLst/>
                <a:highlight>
                  <a:srgbClr val="FFFFFF"/>
                </a:highlight>
              </a:rPr>
              <a:t>3 </a:t>
            </a:r>
            <a:r>
              <a:rPr lang="en-US" sz="3600" b="0" i="1" dirty="0">
                <a:solidFill>
                  <a:srgbClr val="000000"/>
                </a:solidFill>
                <a:effectLst/>
                <a:highlight>
                  <a:srgbClr val="FFFFFF"/>
                </a:highlight>
              </a:rPr>
              <a:t>If his offering </a:t>
            </a:r>
            <a:r>
              <a:rPr lang="en-US" sz="3600" b="1" i="1" u="sng" dirty="0">
                <a:solidFill>
                  <a:srgbClr val="000000"/>
                </a:solidFill>
                <a:effectLst/>
                <a:highlight>
                  <a:srgbClr val="FFFFFF"/>
                </a:highlight>
              </a:rPr>
              <a:t>is a burnt offering </a:t>
            </a:r>
            <a:r>
              <a:rPr lang="en-US" sz="3600" b="0" i="1" dirty="0">
                <a:solidFill>
                  <a:srgbClr val="000000"/>
                </a:solidFill>
                <a:effectLst/>
                <a:highlight>
                  <a:srgbClr val="FFFFFF"/>
                </a:highlight>
              </a:rPr>
              <a:t>from the herd, he shall offer a male without defect; he shall offer it at the doorway of the tent of meeting, so that he may be accepted before the </a:t>
            </a:r>
            <a:r>
              <a:rPr lang="en-US" sz="3600" b="0" i="1" cap="small" dirty="0">
                <a:solidFill>
                  <a:srgbClr val="000000"/>
                </a:solidFill>
                <a:effectLst/>
                <a:highlight>
                  <a:srgbClr val="FFFFFF"/>
                </a:highlight>
              </a:rPr>
              <a:t>Lord</a:t>
            </a:r>
            <a:r>
              <a:rPr lang="en-US" sz="3600" b="0" i="1" dirty="0">
                <a:solidFill>
                  <a:srgbClr val="000000"/>
                </a:solidFill>
                <a:effectLst/>
                <a:highlight>
                  <a:srgbClr val="FFFFFF"/>
                </a:highlight>
              </a:rPr>
              <a:t>. </a:t>
            </a:r>
            <a:r>
              <a:rPr lang="en-US" sz="3600" b="1" i="1" baseline="30000" dirty="0">
                <a:solidFill>
                  <a:srgbClr val="000000"/>
                </a:solidFill>
                <a:effectLst/>
                <a:highlight>
                  <a:srgbClr val="FFFFFF"/>
                </a:highlight>
              </a:rPr>
              <a:t>4 </a:t>
            </a:r>
            <a:r>
              <a:rPr lang="en-US" sz="3600" b="0" i="1" dirty="0">
                <a:solidFill>
                  <a:srgbClr val="000000"/>
                </a:solidFill>
                <a:effectLst/>
                <a:highlight>
                  <a:srgbClr val="FFFFFF"/>
                </a:highlight>
              </a:rPr>
              <a:t>And he shall lay his hand on the head of the burnt offering, so that </a:t>
            </a:r>
            <a:r>
              <a:rPr lang="en-US" sz="3600" b="1" i="1" u="sng" dirty="0">
                <a:solidFill>
                  <a:srgbClr val="000000"/>
                </a:solidFill>
                <a:effectLst/>
                <a:highlight>
                  <a:srgbClr val="FFFFFF"/>
                </a:highlight>
              </a:rPr>
              <a:t>it may be accepted for him to make atonement on his behalf. </a:t>
            </a:r>
            <a:endParaRPr lang="en-US" sz="3600" b="1" i="1" u="sng" dirty="0"/>
          </a:p>
        </p:txBody>
      </p:sp>
    </p:spTree>
    <p:extLst>
      <p:ext uri="{BB962C8B-B14F-4D97-AF65-F5344CB8AC3E}">
        <p14:creationId xmlns:p14="http://schemas.microsoft.com/office/powerpoint/2010/main" val="121150064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6DC1E15-9CD1-9345-121F-0E8665ED4A3B}"/>
              </a:ext>
            </a:extLst>
          </p:cNvPr>
          <p:cNvSpPr txBox="1"/>
          <p:nvPr/>
        </p:nvSpPr>
        <p:spPr>
          <a:xfrm>
            <a:off x="569843" y="86139"/>
            <a:ext cx="11052313" cy="2862322"/>
          </a:xfrm>
          <a:prstGeom prst="rect">
            <a:avLst/>
          </a:prstGeom>
          <a:noFill/>
        </p:spPr>
        <p:txBody>
          <a:bodyPr wrap="square">
            <a:spAutoFit/>
          </a:bodyPr>
          <a:lstStyle/>
          <a:p>
            <a:pPr algn="l"/>
            <a:r>
              <a:rPr lang="en-US" sz="3600" b="1" i="0" baseline="30000" dirty="0">
                <a:solidFill>
                  <a:srgbClr val="000000"/>
                </a:solidFill>
                <a:effectLst/>
                <a:highlight>
                  <a:srgbClr val="FFFFFF"/>
                </a:highlight>
              </a:rPr>
              <a:t>38 </a:t>
            </a:r>
            <a:r>
              <a:rPr lang="en-US" sz="3600" b="0" i="0" dirty="0">
                <a:solidFill>
                  <a:srgbClr val="000000"/>
                </a:solidFill>
                <a:effectLst/>
                <a:highlight>
                  <a:srgbClr val="FFFFFF"/>
                </a:highlight>
              </a:rPr>
              <a:t>Then </a:t>
            </a:r>
            <a:r>
              <a:rPr lang="en-US" sz="3600" i="0" dirty="0">
                <a:solidFill>
                  <a:srgbClr val="000000"/>
                </a:solidFill>
                <a:effectLst/>
                <a:highlight>
                  <a:srgbClr val="FFFFFF"/>
                </a:highlight>
              </a:rPr>
              <a:t>the fire of the </a:t>
            </a:r>
            <a:r>
              <a:rPr lang="en-US" sz="3600" i="0" cap="small" dirty="0">
                <a:solidFill>
                  <a:srgbClr val="000000"/>
                </a:solidFill>
                <a:effectLst/>
                <a:highlight>
                  <a:srgbClr val="FFFFFF"/>
                </a:highlight>
              </a:rPr>
              <a:t>Lord</a:t>
            </a:r>
            <a:r>
              <a:rPr lang="en-US" sz="3600" i="0" dirty="0">
                <a:solidFill>
                  <a:srgbClr val="000000"/>
                </a:solidFill>
                <a:effectLst/>
                <a:highlight>
                  <a:srgbClr val="FFFFFF"/>
                </a:highlight>
              </a:rPr>
              <a:t> fell and </a:t>
            </a:r>
            <a:r>
              <a:rPr lang="en-US" sz="3600" b="1" i="0" u="sng" dirty="0">
                <a:solidFill>
                  <a:srgbClr val="000000"/>
                </a:solidFill>
                <a:effectLst/>
                <a:highlight>
                  <a:srgbClr val="FFFFFF"/>
                </a:highlight>
              </a:rPr>
              <a:t>consumed </a:t>
            </a:r>
            <a:r>
              <a:rPr lang="en-US" sz="3600" i="0" dirty="0">
                <a:solidFill>
                  <a:srgbClr val="000000"/>
                </a:solidFill>
                <a:effectLst/>
                <a:highlight>
                  <a:srgbClr val="FFFFFF"/>
                </a:highlight>
              </a:rPr>
              <a:t>the burnt sacrifice, and the wood </a:t>
            </a:r>
            <a:r>
              <a:rPr lang="en-US" sz="3600" b="1" i="0" u="sng" dirty="0">
                <a:solidFill>
                  <a:srgbClr val="000000"/>
                </a:solidFill>
                <a:effectLst/>
                <a:highlight>
                  <a:srgbClr val="FFFFFF"/>
                </a:highlight>
              </a:rPr>
              <a:t>and the stones </a:t>
            </a:r>
            <a:r>
              <a:rPr lang="en-US" sz="3600" i="0" dirty="0">
                <a:solidFill>
                  <a:srgbClr val="000000"/>
                </a:solidFill>
                <a:effectLst/>
                <a:highlight>
                  <a:srgbClr val="FFFFFF"/>
                </a:highlight>
              </a:rPr>
              <a:t>and the dust, and it licked up the water that </a:t>
            </a:r>
            <a:r>
              <a:rPr lang="en-US" sz="3600" i="1" dirty="0">
                <a:solidFill>
                  <a:srgbClr val="000000"/>
                </a:solidFill>
                <a:effectLst/>
                <a:highlight>
                  <a:srgbClr val="FFFFFF"/>
                </a:highlight>
              </a:rPr>
              <a:t>was</a:t>
            </a:r>
            <a:r>
              <a:rPr lang="en-US" sz="3600" i="0" dirty="0">
                <a:solidFill>
                  <a:srgbClr val="000000"/>
                </a:solidFill>
                <a:effectLst/>
                <a:highlight>
                  <a:srgbClr val="FFFFFF"/>
                </a:highlight>
              </a:rPr>
              <a:t> in the trench. </a:t>
            </a:r>
            <a:r>
              <a:rPr lang="en-US" sz="3600" b="1" i="0" baseline="30000" dirty="0">
                <a:solidFill>
                  <a:srgbClr val="000000"/>
                </a:solidFill>
                <a:effectLst/>
                <a:highlight>
                  <a:srgbClr val="FFFFFF"/>
                </a:highlight>
              </a:rPr>
              <a:t>39 </a:t>
            </a:r>
            <a:r>
              <a:rPr lang="en-US" sz="3600" b="0" i="0" dirty="0">
                <a:solidFill>
                  <a:srgbClr val="000000"/>
                </a:solidFill>
                <a:effectLst/>
                <a:highlight>
                  <a:srgbClr val="FFFFFF"/>
                </a:highlight>
              </a:rPr>
              <a:t>Now when all the people saw </a:t>
            </a:r>
            <a:r>
              <a:rPr lang="en-US" sz="3600" b="0" i="1" dirty="0">
                <a:solidFill>
                  <a:srgbClr val="000000"/>
                </a:solidFill>
                <a:effectLst/>
                <a:highlight>
                  <a:srgbClr val="FFFFFF"/>
                </a:highlight>
              </a:rPr>
              <a:t>it,</a:t>
            </a:r>
            <a:r>
              <a:rPr lang="en-US" sz="3600" b="0" i="0" dirty="0">
                <a:solidFill>
                  <a:srgbClr val="000000"/>
                </a:solidFill>
                <a:effectLst/>
                <a:highlight>
                  <a:srgbClr val="FFFFFF"/>
                </a:highlight>
              </a:rPr>
              <a:t> they fell on their faces; and they said, “The </a:t>
            </a:r>
            <a:r>
              <a:rPr lang="en-US" sz="3600" b="0" i="0" cap="small" dirty="0">
                <a:solidFill>
                  <a:srgbClr val="000000"/>
                </a:solidFill>
                <a:effectLst/>
                <a:highlight>
                  <a:srgbClr val="FFFFFF"/>
                </a:highlight>
              </a:rPr>
              <a:t>Lord</a:t>
            </a:r>
            <a:r>
              <a:rPr lang="en-US" sz="3600" b="0" i="0" dirty="0">
                <a:solidFill>
                  <a:srgbClr val="000000"/>
                </a:solidFill>
                <a:effectLst/>
                <a:highlight>
                  <a:srgbClr val="FFFFFF"/>
                </a:highlight>
              </a:rPr>
              <a:t>, He </a:t>
            </a:r>
            <a:r>
              <a:rPr lang="en-US" sz="3600" b="0" i="1" dirty="0">
                <a:solidFill>
                  <a:srgbClr val="000000"/>
                </a:solidFill>
                <a:effectLst/>
                <a:highlight>
                  <a:srgbClr val="FFFFFF"/>
                </a:highlight>
              </a:rPr>
              <a:t>is</a:t>
            </a:r>
            <a:r>
              <a:rPr lang="en-US" sz="3600" b="0" i="0" dirty="0">
                <a:solidFill>
                  <a:srgbClr val="000000"/>
                </a:solidFill>
                <a:effectLst/>
                <a:highlight>
                  <a:srgbClr val="FFFFFF"/>
                </a:highlight>
              </a:rPr>
              <a:t> God! The </a:t>
            </a:r>
            <a:r>
              <a:rPr lang="en-US" sz="3600" b="0" i="0" cap="small" dirty="0">
                <a:solidFill>
                  <a:srgbClr val="000000"/>
                </a:solidFill>
                <a:effectLst/>
                <a:highlight>
                  <a:srgbClr val="FFFFFF"/>
                </a:highlight>
              </a:rPr>
              <a:t>Lord</a:t>
            </a:r>
            <a:r>
              <a:rPr lang="en-US" sz="3600" b="0" i="0" dirty="0">
                <a:solidFill>
                  <a:srgbClr val="000000"/>
                </a:solidFill>
                <a:effectLst/>
                <a:highlight>
                  <a:srgbClr val="FFFFFF"/>
                </a:highlight>
              </a:rPr>
              <a:t>, He </a:t>
            </a:r>
            <a:r>
              <a:rPr lang="en-US" sz="3600" b="0" i="1" dirty="0">
                <a:solidFill>
                  <a:srgbClr val="000000"/>
                </a:solidFill>
                <a:effectLst/>
                <a:highlight>
                  <a:srgbClr val="FFFFFF"/>
                </a:highlight>
              </a:rPr>
              <a:t>is</a:t>
            </a:r>
            <a:r>
              <a:rPr lang="en-US" sz="3600" b="0" i="0" dirty="0">
                <a:solidFill>
                  <a:srgbClr val="000000"/>
                </a:solidFill>
                <a:effectLst/>
                <a:highlight>
                  <a:srgbClr val="FFFFFF"/>
                </a:highlight>
              </a:rPr>
              <a:t> God!”</a:t>
            </a:r>
          </a:p>
        </p:txBody>
      </p:sp>
      <p:sp>
        <p:nvSpPr>
          <p:cNvPr id="5" name="TextBox 4">
            <a:extLst>
              <a:ext uri="{FF2B5EF4-FFF2-40B4-BE49-F238E27FC236}">
                <a16:creationId xmlns:a16="http://schemas.microsoft.com/office/drawing/2014/main" id="{208A52D6-58B0-D598-7F54-31AF323C66E0}"/>
              </a:ext>
            </a:extLst>
          </p:cNvPr>
          <p:cNvSpPr txBox="1"/>
          <p:nvPr/>
        </p:nvSpPr>
        <p:spPr>
          <a:xfrm rot="10800000" flipV="1">
            <a:off x="2259494" y="4086255"/>
            <a:ext cx="7673010" cy="1446550"/>
          </a:xfrm>
          <a:prstGeom prst="rect">
            <a:avLst/>
          </a:prstGeom>
          <a:noFill/>
        </p:spPr>
        <p:txBody>
          <a:bodyPr wrap="square">
            <a:spAutoFit/>
          </a:bodyPr>
          <a:lstStyle/>
          <a:p>
            <a:r>
              <a:rPr lang="en-US" sz="4400" b="1" i="1" u="sng" dirty="0">
                <a:solidFill>
                  <a:srgbClr val="000000"/>
                </a:solidFill>
                <a:effectLst/>
                <a:highlight>
                  <a:srgbClr val="FFFFFF"/>
                </a:highlight>
              </a:rPr>
              <a:t>it may be accepted for him to make atonement on his behalf. </a:t>
            </a:r>
            <a:endParaRPr lang="en-US" sz="4400" dirty="0"/>
          </a:p>
        </p:txBody>
      </p:sp>
    </p:spTree>
    <p:extLst>
      <p:ext uri="{BB962C8B-B14F-4D97-AF65-F5344CB8AC3E}">
        <p14:creationId xmlns:p14="http://schemas.microsoft.com/office/powerpoint/2010/main" val="331252359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3B38650-AEC6-61C1-D970-8770CE8A4C80}"/>
              </a:ext>
            </a:extLst>
          </p:cNvPr>
          <p:cNvSpPr txBox="1"/>
          <p:nvPr/>
        </p:nvSpPr>
        <p:spPr>
          <a:xfrm>
            <a:off x="887896" y="516836"/>
            <a:ext cx="10694504" cy="5509200"/>
          </a:xfrm>
          <a:prstGeom prst="rect">
            <a:avLst/>
          </a:prstGeom>
          <a:noFill/>
        </p:spPr>
        <p:txBody>
          <a:bodyPr wrap="square">
            <a:spAutoFit/>
          </a:bodyPr>
          <a:lstStyle/>
          <a:p>
            <a:pPr algn="l"/>
            <a:r>
              <a:rPr lang="en-US" sz="3200" b="1" i="0" dirty="0">
                <a:solidFill>
                  <a:srgbClr val="000000"/>
                </a:solidFill>
                <a:effectLst/>
                <a:highlight>
                  <a:srgbClr val="FFFFFF"/>
                </a:highlight>
              </a:rPr>
              <a:t>19 </a:t>
            </a:r>
            <a:r>
              <a:rPr lang="en-US" sz="3200" b="0" i="0" dirty="0">
                <a:solidFill>
                  <a:srgbClr val="000000"/>
                </a:solidFill>
                <a:effectLst/>
                <a:highlight>
                  <a:srgbClr val="FFFFFF"/>
                </a:highlight>
              </a:rPr>
              <a:t>And Ahab told Jezebel all that Elijah had done, also how he had executed all the prophets with the sword. </a:t>
            </a:r>
            <a:r>
              <a:rPr lang="en-US" sz="3200" b="1" i="0" baseline="30000" dirty="0">
                <a:solidFill>
                  <a:srgbClr val="000000"/>
                </a:solidFill>
                <a:effectLst/>
                <a:highlight>
                  <a:srgbClr val="FFFFFF"/>
                </a:highlight>
              </a:rPr>
              <a:t>2 </a:t>
            </a:r>
            <a:r>
              <a:rPr lang="en-US" sz="3200" b="0" i="0" dirty="0">
                <a:solidFill>
                  <a:srgbClr val="000000"/>
                </a:solidFill>
                <a:effectLst/>
                <a:highlight>
                  <a:srgbClr val="FFFFFF"/>
                </a:highlight>
              </a:rPr>
              <a:t>Then Jezebel sent a messenger to Elijah, saying, “So let the gods do </a:t>
            </a:r>
            <a:r>
              <a:rPr lang="en-US" sz="3200" b="0" i="1" dirty="0">
                <a:solidFill>
                  <a:srgbClr val="000000"/>
                </a:solidFill>
                <a:effectLst/>
                <a:highlight>
                  <a:srgbClr val="FFFFFF"/>
                </a:highlight>
              </a:rPr>
              <a:t>to me,</a:t>
            </a:r>
            <a:r>
              <a:rPr lang="en-US" sz="3200" b="0" i="0" dirty="0">
                <a:solidFill>
                  <a:srgbClr val="000000"/>
                </a:solidFill>
                <a:effectLst/>
                <a:highlight>
                  <a:srgbClr val="FFFFFF"/>
                </a:highlight>
              </a:rPr>
              <a:t> and more also, if I do not make your life as the life of one of them by tomorrow about this time.” </a:t>
            </a:r>
            <a:r>
              <a:rPr lang="en-US" sz="3200" b="1" i="0" baseline="30000" dirty="0">
                <a:solidFill>
                  <a:srgbClr val="000000"/>
                </a:solidFill>
                <a:effectLst/>
                <a:highlight>
                  <a:srgbClr val="FFFFFF"/>
                </a:highlight>
              </a:rPr>
              <a:t>3 </a:t>
            </a:r>
            <a:r>
              <a:rPr lang="en-US" sz="3200" b="0" i="0" dirty="0">
                <a:solidFill>
                  <a:srgbClr val="000000"/>
                </a:solidFill>
                <a:effectLst/>
                <a:highlight>
                  <a:srgbClr val="FFFFFF"/>
                </a:highlight>
              </a:rPr>
              <a:t>And when he saw </a:t>
            </a:r>
            <a:r>
              <a:rPr lang="en-US" sz="3200" b="0" i="1" dirty="0">
                <a:solidFill>
                  <a:srgbClr val="000000"/>
                </a:solidFill>
                <a:effectLst/>
                <a:highlight>
                  <a:srgbClr val="FFFFFF"/>
                </a:highlight>
              </a:rPr>
              <a:t>that,</a:t>
            </a:r>
            <a:r>
              <a:rPr lang="en-US" sz="3200" b="0" i="0" dirty="0">
                <a:solidFill>
                  <a:srgbClr val="000000"/>
                </a:solidFill>
                <a:effectLst/>
                <a:highlight>
                  <a:srgbClr val="FFFFFF"/>
                </a:highlight>
              </a:rPr>
              <a:t> he arose and ran for his life, and went to Beersheba, which </a:t>
            </a:r>
            <a:r>
              <a:rPr lang="en-US" sz="3200" b="0" i="1" dirty="0">
                <a:solidFill>
                  <a:srgbClr val="000000"/>
                </a:solidFill>
                <a:effectLst/>
                <a:highlight>
                  <a:srgbClr val="FFFFFF"/>
                </a:highlight>
              </a:rPr>
              <a:t>belongs</a:t>
            </a:r>
            <a:r>
              <a:rPr lang="en-US" sz="3200" b="0" i="0" dirty="0">
                <a:solidFill>
                  <a:srgbClr val="000000"/>
                </a:solidFill>
                <a:effectLst/>
                <a:highlight>
                  <a:srgbClr val="FFFFFF"/>
                </a:highlight>
              </a:rPr>
              <a:t> to Judah, and left his servant there.</a:t>
            </a:r>
          </a:p>
          <a:p>
            <a:pPr algn="l"/>
            <a:r>
              <a:rPr lang="en-US" sz="3200" b="1" i="0" baseline="30000" dirty="0">
                <a:solidFill>
                  <a:srgbClr val="000000"/>
                </a:solidFill>
                <a:effectLst/>
                <a:highlight>
                  <a:srgbClr val="FFFFFF"/>
                </a:highlight>
              </a:rPr>
              <a:t>4 </a:t>
            </a:r>
            <a:r>
              <a:rPr lang="en-US" sz="3200" b="0" i="0" dirty="0">
                <a:solidFill>
                  <a:srgbClr val="000000"/>
                </a:solidFill>
                <a:effectLst/>
                <a:highlight>
                  <a:srgbClr val="FFFFFF"/>
                </a:highlight>
              </a:rPr>
              <a:t>But he himself went a day’s journey into the wilderness, and came and sat down under a </a:t>
            </a:r>
            <a:r>
              <a:rPr lang="en-US" sz="3200" b="0" i="0" baseline="30000" dirty="0">
                <a:solidFill>
                  <a:srgbClr val="000000"/>
                </a:solidFill>
                <a:effectLst/>
                <a:highlight>
                  <a:srgbClr val="FFFFFF"/>
                </a:highlight>
              </a:rPr>
              <a:t>[</a:t>
            </a:r>
            <a:r>
              <a:rPr lang="en-US" sz="3200" b="0" i="0" baseline="30000" dirty="0">
                <a:solidFill>
                  <a:srgbClr val="4A4A4A"/>
                </a:solidFill>
                <a:effectLst/>
                <a:highlight>
                  <a:srgbClr val="FFFFFF"/>
                </a:highlight>
                <a:hlinkClick r:id="rId2" tooltip="See footnote a"/>
              </a:rPr>
              <a:t>a</a:t>
            </a:r>
            <a:r>
              <a:rPr lang="en-US" sz="3200" b="0" i="0" baseline="30000" dirty="0">
                <a:solidFill>
                  <a:srgbClr val="000000"/>
                </a:solidFill>
                <a:effectLst/>
                <a:highlight>
                  <a:srgbClr val="FFFFFF"/>
                </a:highlight>
              </a:rPr>
              <a:t>]</a:t>
            </a:r>
            <a:r>
              <a:rPr lang="en-US" sz="3200" b="0" i="0" dirty="0">
                <a:solidFill>
                  <a:srgbClr val="000000"/>
                </a:solidFill>
                <a:effectLst/>
                <a:highlight>
                  <a:srgbClr val="FFFFFF"/>
                </a:highlight>
              </a:rPr>
              <a:t>broom tree. And he prayed that he might die, and said, “</a:t>
            </a:r>
            <a:r>
              <a:rPr lang="en-US" sz="3200" b="1" i="0" u="sng" dirty="0">
                <a:solidFill>
                  <a:srgbClr val="000000"/>
                </a:solidFill>
                <a:effectLst/>
                <a:highlight>
                  <a:srgbClr val="FFFFFF"/>
                </a:highlight>
              </a:rPr>
              <a:t>It is enough! Now, </a:t>
            </a:r>
            <a:r>
              <a:rPr lang="en-US" sz="3200" b="1" i="0" u="sng" cap="small" dirty="0">
                <a:solidFill>
                  <a:srgbClr val="000000"/>
                </a:solidFill>
                <a:effectLst/>
                <a:highlight>
                  <a:srgbClr val="FFFFFF"/>
                </a:highlight>
              </a:rPr>
              <a:t>Lord</a:t>
            </a:r>
            <a:r>
              <a:rPr lang="en-US" sz="3200" b="1" i="0" u="sng" dirty="0">
                <a:solidFill>
                  <a:srgbClr val="000000"/>
                </a:solidFill>
                <a:effectLst/>
                <a:highlight>
                  <a:srgbClr val="FFFFFF"/>
                </a:highlight>
              </a:rPr>
              <a:t>, take my life, for I </a:t>
            </a:r>
            <a:r>
              <a:rPr lang="en-US" sz="3200" b="1" i="1" u="sng" dirty="0">
                <a:solidFill>
                  <a:srgbClr val="000000"/>
                </a:solidFill>
                <a:effectLst/>
                <a:highlight>
                  <a:srgbClr val="FFFFFF"/>
                </a:highlight>
              </a:rPr>
              <a:t>am</a:t>
            </a:r>
            <a:r>
              <a:rPr lang="en-US" sz="3200" b="1" i="0" u="sng" dirty="0">
                <a:solidFill>
                  <a:srgbClr val="000000"/>
                </a:solidFill>
                <a:effectLst/>
                <a:highlight>
                  <a:srgbClr val="FFFFFF"/>
                </a:highlight>
              </a:rPr>
              <a:t> no better than my fathers!”</a:t>
            </a:r>
          </a:p>
        </p:txBody>
      </p:sp>
    </p:spTree>
    <p:extLst>
      <p:ext uri="{BB962C8B-B14F-4D97-AF65-F5344CB8AC3E}">
        <p14:creationId xmlns:p14="http://schemas.microsoft.com/office/powerpoint/2010/main" val="12459000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672287" y="205637"/>
            <a:ext cx="8734097" cy="2062103"/>
          </a:xfrm>
          <a:prstGeom prst="rect">
            <a:avLst/>
          </a:prstGeom>
        </p:spPr>
        <p:txBody>
          <a:bodyPr wrap="square">
            <a:spAutoFit/>
          </a:bodyPr>
          <a:lstStyle/>
          <a:p>
            <a:r>
              <a:rPr lang="en-US" sz="3200" b="1" i="1" u="sng" dirty="0">
                <a:solidFill>
                  <a:srgbClr val="000000"/>
                </a:solidFill>
                <a:effectLst/>
              </a:rPr>
              <a:t>“Arise, eat, because the journey is too great for you.” </a:t>
            </a:r>
            <a:r>
              <a:rPr lang="en-US" sz="3200" b="1" i="1" baseline="30000" dirty="0">
                <a:solidFill>
                  <a:srgbClr val="000000"/>
                </a:solidFill>
                <a:effectLst/>
              </a:rPr>
              <a:t>8 </a:t>
            </a:r>
            <a:r>
              <a:rPr lang="en-US" sz="3200" b="0" i="1" dirty="0">
                <a:solidFill>
                  <a:srgbClr val="000000"/>
                </a:solidFill>
                <a:effectLst/>
              </a:rPr>
              <a:t>So he arose and ate and drank, and went in the strength of that food forty days and forty nights to </a:t>
            </a:r>
            <a:r>
              <a:rPr lang="en-US" sz="3200" b="0" i="1" dirty="0" err="1">
                <a:solidFill>
                  <a:srgbClr val="000000"/>
                </a:solidFill>
                <a:effectLst/>
              </a:rPr>
              <a:t>Horeb</a:t>
            </a:r>
            <a:r>
              <a:rPr lang="en-US" sz="3200" b="0" i="1" dirty="0">
                <a:solidFill>
                  <a:srgbClr val="000000"/>
                </a:solidFill>
                <a:effectLst/>
              </a:rPr>
              <a:t>, the mountain of God.</a:t>
            </a:r>
            <a:endParaRPr lang="en-US" sz="3200" i="1" dirty="0"/>
          </a:p>
        </p:txBody>
      </p:sp>
      <p:sp>
        <p:nvSpPr>
          <p:cNvPr id="5" name="Rectangle 4"/>
          <p:cNvSpPr/>
          <p:nvPr/>
        </p:nvSpPr>
        <p:spPr>
          <a:xfrm>
            <a:off x="1735350" y="2431774"/>
            <a:ext cx="8607972" cy="3539430"/>
          </a:xfrm>
          <a:prstGeom prst="rect">
            <a:avLst/>
          </a:prstGeom>
        </p:spPr>
        <p:txBody>
          <a:bodyPr wrap="square">
            <a:spAutoFit/>
          </a:bodyPr>
          <a:lstStyle/>
          <a:p>
            <a:r>
              <a:rPr lang="en-US" sz="2800" b="1" i="1" baseline="30000" dirty="0">
                <a:solidFill>
                  <a:srgbClr val="000000"/>
                </a:solidFill>
                <a:effectLst/>
              </a:rPr>
              <a:t>9 </a:t>
            </a:r>
            <a:r>
              <a:rPr lang="en-US" sz="2800" b="0" i="1" dirty="0">
                <a:solidFill>
                  <a:srgbClr val="000000"/>
                </a:solidFill>
                <a:effectLst/>
              </a:rPr>
              <a:t>Then he came there to a cave and lodged there; and behold, the word of the </a:t>
            </a:r>
            <a:r>
              <a:rPr lang="en-US" sz="2800" b="0" i="1" cap="small" dirty="0">
                <a:solidFill>
                  <a:srgbClr val="000000"/>
                </a:solidFill>
                <a:effectLst/>
              </a:rPr>
              <a:t>Lord</a:t>
            </a:r>
            <a:r>
              <a:rPr lang="en-US" sz="2800" b="0" i="1" dirty="0">
                <a:solidFill>
                  <a:srgbClr val="000000"/>
                </a:solidFill>
                <a:effectLst/>
              </a:rPr>
              <a:t> came to him, and He said to him, “What are you doing here, Elijah?” </a:t>
            </a:r>
            <a:r>
              <a:rPr lang="en-US" sz="2800" b="1" i="1" baseline="30000" dirty="0">
                <a:solidFill>
                  <a:srgbClr val="000000"/>
                </a:solidFill>
                <a:effectLst/>
              </a:rPr>
              <a:t>10 </a:t>
            </a:r>
            <a:r>
              <a:rPr lang="en-US" sz="2800" b="0" i="1" dirty="0">
                <a:solidFill>
                  <a:srgbClr val="000000"/>
                </a:solidFill>
                <a:effectLst/>
              </a:rPr>
              <a:t>He said, </a:t>
            </a:r>
            <a:r>
              <a:rPr lang="en-US" sz="2800" b="1" u="sng" dirty="0">
                <a:solidFill>
                  <a:srgbClr val="000000"/>
                </a:solidFill>
                <a:effectLst/>
              </a:rPr>
              <a:t>“I have been </a:t>
            </a:r>
            <a:r>
              <a:rPr lang="en-US" sz="2800" b="1" i="1" dirty="0">
                <a:solidFill>
                  <a:srgbClr val="000000"/>
                </a:solidFill>
                <a:effectLst/>
              </a:rPr>
              <a:t>very zealous for the </a:t>
            </a:r>
            <a:r>
              <a:rPr lang="en-US" sz="2800" b="1" i="1" cap="small" dirty="0">
                <a:solidFill>
                  <a:srgbClr val="000000"/>
                </a:solidFill>
                <a:effectLst/>
              </a:rPr>
              <a:t>Lord</a:t>
            </a:r>
            <a:r>
              <a:rPr lang="en-US" sz="2800" b="1" i="1" dirty="0">
                <a:solidFill>
                  <a:srgbClr val="000000"/>
                </a:solidFill>
                <a:effectLst/>
              </a:rPr>
              <a:t>, the God of hosts; for the sons of Israel have forsaken Your covenant, torn down Your altars and killed Your prophets with the sword. And </a:t>
            </a:r>
            <a:r>
              <a:rPr lang="en-US" sz="2800" b="1" i="1" u="sng" dirty="0">
                <a:solidFill>
                  <a:srgbClr val="000000"/>
                </a:solidFill>
                <a:effectLst/>
              </a:rPr>
              <a:t>I alone am left; </a:t>
            </a:r>
            <a:r>
              <a:rPr lang="en-US" sz="2800" b="1" i="1" dirty="0">
                <a:solidFill>
                  <a:srgbClr val="000000"/>
                </a:solidFill>
                <a:effectLst/>
              </a:rPr>
              <a:t>and they seek my life, to take it away.”</a:t>
            </a:r>
            <a:endParaRPr lang="en-US" sz="2800" b="1" i="1" dirty="0"/>
          </a:p>
        </p:txBody>
      </p:sp>
    </p:spTree>
    <p:extLst>
      <p:ext uri="{BB962C8B-B14F-4D97-AF65-F5344CB8AC3E}">
        <p14:creationId xmlns:p14="http://schemas.microsoft.com/office/powerpoint/2010/main" val="12207253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D9BA21F-9CF7-CF03-7709-80C03DFFD830}"/>
              </a:ext>
            </a:extLst>
          </p:cNvPr>
          <p:cNvSpPr txBox="1"/>
          <p:nvPr/>
        </p:nvSpPr>
        <p:spPr>
          <a:xfrm>
            <a:off x="258418" y="0"/>
            <a:ext cx="11933582" cy="6257867"/>
          </a:xfrm>
          <a:prstGeom prst="rect">
            <a:avLst/>
          </a:prstGeom>
          <a:noFill/>
        </p:spPr>
        <p:txBody>
          <a:bodyPr wrap="square">
            <a:spAutoFit/>
          </a:bodyPr>
          <a:lstStyle/>
          <a:p>
            <a:pPr marL="0" marR="0">
              <a:lnSpc>
                <a:spcPct val="107000"/>
              </a:lnSpc>
              <a:spcBef>
                <a:spcPts val="0"/>
              </a:spcBef>
              <a:spcAft>
                <a:spcPts val="800"/>
              </a:spcAft>
            </a:pPr>
            <a:r>
              <a:rPr lang="en-US" sz="2800" i="1" kern="0" dirty="0">
                <a:solidFill>
                  <a:srgbClr val="000000"/>
                </a:solidFill>
                <a:effectLst/>
                <a:highlight>
                  <a:srgbClr val="FFFFFF"/>
                </a:highlight>
                <a:ea typeface="Times New Roman" panose="02020603050405020304" pitchFamily="18" charset="0"/>
                <a:cs typeface="Times New Roman" panose="02020603050405020304" pitchFamily="18" charset="0"/>
              </a:rPr>
              <a:t>James 5:</a:t>
            </a:r>
            <a:r>
              <a:rPr lang="en-US" sz="2800" b="1" kern="100" baseline="30000" dirty="0">
                <a:solidFill>
                  <a:srgbClr val="000000"/>
                </a:solidFill>
                <a:effectLst/>
                <a:highlight>
                  <a:srgbClr val="FFFFFF"/>
                </a:highlight>
                <a:ea typeface="Times New Roman" panose="02020603050405020304" pitchFamily="18" charset="0"/>
                <a:cs typeface="Times New Roman" panose="02020603050405020304" pitchFamily="18" charset="0"/>
              </a:rPr>
              <a:t> </a:t>
            </a:r>
            <a:r>
              <a:rPr lang="en-US" sz="2800" b="1" i="1" kern="100" baseline="30000" dirty="0">
                <a:solidFill>
                  <a:srgbClr val="000000"/>
                </a:solidFill>
                <a:effectLst/>
                <a:highlight>
                  <a:srgbClr val="FFFFFF"/>
                </a:highlight>
                <a:ea typeface="Aptos" panose="020B0004020202020204" pitchFamily="34" charset="0"/>
                <a:cs typeface="Times New Roman" panose="02020603050405020304" pitchFamily="18" charset="0"/>
              </a:rPr>
              <a:t>17 </a:t>
            </a:r>
            <a:r>
              <a:rPr lang="en-US" sz="2800" i="1" kern="100" dirty="0">
                <a:solidFill>
                  <a:srgbClr val="000000"/>
                </a:solidFill>
                <a:effectLst/>
                <a:highlight>
                  <a:srgbClr val="FFFFFF"/>
                </a:highlight>
                <a:ea typeface="Aptos" panose="020B0004020202020204" pitchFamily="34" charset="0"/>
                <a:cs typeface="Times New Roman" panose="02020603050405020304" pitchFamily="18" charset="0"/>
              </a:rPr>
              <a:t>Elijah was a man with a nature like ours, and he prayed </a:t>
            </a:r>
            <a:r>
              <a:rPr lang="en-US" sz="2800" i="1" kern="100" baseline="30000" dirty="0">
                <a:solidFill>
                  <a:srgbClr val="000000"/>
                </a:solidFill>
                <a:effectLst/>
                <a:highlight>
                  <a:srgbClr val="FFFFFF"/>
                </a:highlight>
                <a:ea typeface="Aptos" panose="020B0004020202020204" pitchFamily="34" charset="0"/>
                <a:cs typeface="Times New Roman" panose="02020603050405020304" pitchFamily="18" charset="0"/>
              </a:rPr>
              <a:t>[</a:t>
            </a:r>
            <a:r>
              <a:rPr lang="en-US" sz="2800" i="1" u="sng" kern="100" baseline="30000" dirty="0">
                <a:solidFill>
                  <a:srgbClr val="4A4A4A"/>
                </a:solidFill>
                <a:effectLst/>
                <a:highlight>
                  <a:srgbClr val="FFFFFF"/>
                </a:highlight>
                <a:ea typeface="Aptos" panose="020B0004020202020204" pitchFamily="34" charset="0"/>
                <a:cs typeface="Times New Roman" panose="02020603050405020304" pitchFamily="18" charset="0"/>
                <a:hlinkClick r:id="rId2" tooltip="See footnote r"/>
              </a:rPr>
              <a:t>r</a:t>
            </a:r>
            <a:r>
              <a:rPr lang="en-US" sz="2800" i="1" kern="100" baseline="30000" dirty="0">
                <a:solidFill>
                  <a:srgbClr val="000000"/>
                </a:solidFill>
                <a:effectLst/>
                <a:highlight>
                  <a:srgbClr val="FFFFFF"/>
                </a:highlight>
                <a:ea typeface="Aptos" panose="020B0004020202020204" pitchFamily="34" charset="0"/>
                <a:cs typeface="Times New Roman" panose="02020603050405020304" pitchFamily="18" charset="0"/>
              </a:rPr>
              <a:t>]</a:t>
            </a:r>
            <a:r>
              <a:rPr lang="en-US" sz="2800" i="1" kern="100" dirty="0">
                <a:solidFill>
                  <a:srgbClr val="000000"/>
                </a:solidFill>
                <a:effectLst/>
                <a:highlight>
                  <a:srgbClr val="FFFFFF"/>
                </a:highlight>
                <a:ea typeface="Aptos" panose="020B0004020202020204" pitchFamily="34" charset="0"/>
                <a:cs typeface="Times New Roman" panose="02020603050405020304" pitchFamily="18" charset="0"/>
              </a:rPr>
              <a:t>earnestly that it would not rain, and it did not rain on the earth for three years and six months. </a:t>
            </a:r>
            <a:r>
              <a:rPr lang="en-US" sz="2800" b="1" i="1" kern="100" baseline="30000" dirty="0">
                <a:solidFill>
                  <a:srgbClr val="000000"/>
                </a:solidFill>
                <a:effectLst/>
                <a:highlight>
                  <a:srgbClr val="FFFFFF"/>
                </a:highlight>
                <a:ea typeface="Aptos" panose="020B0004020202020204" pitchFamily="34" charset="0"/>
                <a:cs typeface="Times New Roman" panose="02020603050405020304" pitchFamily="18" charset="0"/>
              </a:rPr>
              <a:t>18 </a:t>
            </a:r>
            <a:r>
              <a:rPr lang="en-US" sz="2800" i="1" kern="100" dirty="0">
                <a:solidFill>
                  <a:srgbClr val="000000"/>
                </a:solidFill>
                <a:effectLst/>
                <a:highlight>
                  <a:srgbClr val="FFFFFF"/>
                </a:highlight>
                <a:ea typeface="Aptos" panose="020B0004020202020204" pitchFamily="34" charset="0"/>
                <a:cs typeface="Times New Roman" panose="02020603050405020304" pitchFamily="18" charset="0"/>
              </a:rPr>
              <a:t>Then he prayed again, and the sky </a:t>
            </a:r>
            <a:r>
              <a:rPr lang="en-US" sz="2800" i="1" kern="100" baseline="30000" dirty="0">
                <a:solidFill>
                  <a:srgbClr val="000000"/>
                </a:solidFill>
                <a:effectLst/>
                <a:highlight>
                  <a:srgbClr val="FFFFFF"/>
                </a:highlight>
                <a:ea typeface="Aptos" panose="020B0004020202020204" pitchFamily="34" charset="0"/>
                <a:cs typeface="Times New Roman" panose="02020603050405020304" pitchFamily="18" charset="0"/>
              </a:rPr>
              <a:t>[</a:t>
            </a:r>
            <a:r>
              <a:rPr lang="en-US" sz="2800" i="1" u="sng" kern="100" baseline="30000" dirty="0">
                <a:solidFill>
                  <a:srgbClr val="4A4A4A"/>
                </a:solidFill>
                <a:effectLst/>
                <a:highlight>
                  <a:srgbClr val="FFFFFF"/>
                </a:highlight>
                <a:ea typeface="Aptos" panose="020B0004020202020204" pitchFamily="34" charset="0"/>
                <a:cs typeface="Times New Roman" panose="02020603050405020304" pitchFamily="18" charset="0"/>
                <a:hlinkClick r:id="rId3" tooltip="See footnote s"/>
              </a:rPr>
              <a:t>s</a:t>
            </a:r>
            <a:r>
              <a:rPr lang="en-US" sz="2800" i="1" kern="100" baseline="30000" dirty="0">
                <a:solidFill>
                  <a:srgbClr val="000000"/>
                </a:solidFill>
                <a:effectLst/>
                <a:highlight>
                  <a:srgbClr val="FFFFFF"/>
                </a:highlight>
                <a:ea typeface="Aptos" panose="020B0004020202020204" pitchFamily="34" charset="0"/>
                <a:cs typeface="Times New Roman" panose="02020603050405020304" pitchFamily="18" charset="0"/>
              </a:rPr>
              <a:t>]</a:t>
            </a:r>
            <a:r>
              <a:rPr lang="en-US" sz="2800" i="1" kern="100" dirty="0">
                <a:solidFill>
                  <a:srgbClr val="000000"/>
                </a:solidFill>
                <a:effectLst/>
                <a:highlight>
                  <a:srgbClr val="FFFFFF"/>
                </a:highlight>
                <a:ea typeface="Aptos" panose="020B0004020202020204" pitchFamily="34" charset="0"/>
                <a:cs typeface="Times New Roman" panose="02020603050405020304" pitchFamily="18" charset="0"/>
              </a:rPr>
              <a:t>poured rain and the earth produced its fruit.</a:t>
            </a:r>
          </a:p>
          <a:p>
            <a:pPr marL="0" marR="0">
              <a:lnSpc>
                <a:spcPct val="107000"/>
              </a:lnSpc>
              <a:spcBef>
                <a:spcPts val="0"/>
              </a:spcBef>
              <a:spcAft>
                <a:spcPts val="800"/>
              </a:spcAft>
            </a:pPr>
            <a:endParaRPr lang="en-US" sz="2800" kern="100" dirty="0">
              <a:effectLst/>
              <a:highlight>
                <a:srgbClr val="FFFFFF"/>
              </a:highlight>
              <a:ea typeface="Aptos" panose="020B0004020202020204" pitchFamily="34" charset="0"/>
              <a:cs typeface="Times New Roman" panose="02020603050405020304" pitchFamily="18" charset="0"/>
            </a:endParaRPr>
          </a:p>
          <a:p>
            <a:pPr marL="0" marR="0" algn="ctr">
              <a:lnSpc>
                <a:spcPct val="107000"/>
              </a:lnSpc>
              <a:spcBef>
                <a:spcPts val="0"/>
              </a:spcBef>
              <a:spcAft>
                <a:spcPts val="800"/>
              </a:spcAft>
            </a:pPr>
            <a:r>
              <a:rPr lang="en-US" sz="2800" b="1" i="1" u="sng" kern="100" dirty="0">
                <a:solidFill>
                  <a:srgbClr val="000000"/>
                </a:solidFill>
                <a:effectLst/>
                <a:highlight>
                  <a:srgbClr val="FFFFFF"/>
                </a:highlight>
                <a:ea typeface="Aptos" panose="020B0004020202020204" pitchFamily="34" charset="0"/>
                <a:cs typeface="Times New Roman" panose="02020603050405020304" pitchFamily="18" charset="0"/>
              </a:rPr>
              <a:t>Elijah =Yahweh is my God Almighty.</a:t>
            </a:r>
            <a:endParaRPr lang="en-US" sz="2800" kern="100" dirty="0">
              <a:effectLst/>
              <a:highlight>
                <a:srgbClr val="FFFFFF"/>
              </a:highlight>
              <a:ea typeface="Aptos" panose="020B0004020202020204" pitchFamily="34" charset="0"/>
              <a:cs typeface="Times New Roman" panose="02020603050405020304" pitchFamily="18" charset="0"/>
            </a:endParaRPr>
          </a:p>
          <a:p>
            <a:pPr marL="0" marR="0" algn="ctr">
              <a:lnSpc>
                <a:spcPct val="107000"/>
              </a:lnSpc>
              <a:spcBef>
                <a:spcPts val="0"/>
              </a:spcBef>
              <a:spcAft>
                <a:spcPts val="800"/>
              </a:spcAft>
            </a:pPr>
            <a:r>
              <a:rPr lang="en-US" sz="3600" kern="100" dirty="0">
                <a:solidFill>
                  <a:srgbClr val="000000"/>
                </a:solidFill>
                <a:effectLst/>
                <a:highlight>
                  <a:srgbClr val="FFFFFF"/>
                </a:highlight>
                <a:ea typeface="Aptos" panose="020B0004020202020204" pitchFamily="34" charset="0"/>
                <a:cs typeface="Times New Roman" panose="02020603050405020304" pitchFamily="18" charset="0"/>
              </a:rPr>
              <a:t>The </a:t>
            </a:r>
            <a:r>
              <a:rPr lang="en-US" sz="3600" i="1" kern="100" dirty="0">
                <a:solidFill>
                  <a:srgbClr val="000000"/>
                </a:solidFill>
                <a:effectLst/>
                <a:highlight>
                  <a:srgbClr val="FFFFFF"/>
                </a:highlight>
                <a:ea typeface="Aptos" panose="020B0004020202020204" pitchFamily="34" charset="0"/>
                <a:cs typeface="Times New Roman" panose="02020603050405020304" pitchFamily="18" charset="0"/>
              </a:rPr>
              <a:t>Spirit and Power of Elijah</a:t>
            </a:r>
            <a:r>
              <a:rPr lang="en-US" sz="3600" kern="100" dirty="0">
                <a:solidFill>
                  <a:srgbClr val="000000"/>
                </a:solidFill>
                <a:effectLst/>
                <a:highlight>
                  <a:srgbClr val="FFFFFF"/>
                </a:highlight>
                <a:ea typeface="Aptos" panose="020B0004020202020204" pitchFamily="34" charset="0"/>
                <a:cs typeface="Times New Roman" panose="02020603050405020304" pitchFamily="18" charset="0"/>
              </a:rPr>
              <a:t> is </a:t>
            </a:r>
          </a:p>
          <a:p>
            <a:pPr marL="0" marR="0" algn="ctr">
              <a:lnSpc>
                <a:spcPct val="107000"/>
              </a:lnSpc>
              <a:spcBef>
                <a:spcPts val="0"/>
              </a:spcBef>
              <a:spcAft>
                <a:spcPts val="800"/>
              </a:spcAft>
            </a:pPr>
            <a:r>
              <a:rPr lang="en-US" sz="3600" kern="100" dirty="0">
                <a:solidFill>
                  <a:srgbClr val="000000"/>
                </a:solidFill>
                <a:effectLst/>
                <a:highlight>
                  <a:srgbClr val="FFFFFF"/>
                </a:highlight>
                <a:ea typeface="Aptos" panose="020B0004020202020204" pitchFamily="34" charset="0"/>
                <a:cs typeface="Times New Roman" panose="02020603050405020304" pitchFamily="18" charset="0"/>
              </a:rPr>
              <a:t>Entering in the Reality of This Name.</a:t>
            </a:r>
            <a:endParaRPr lang="en-US" sz="3600" kern="100" dirty="0">
              <a:effectLst/>
              <a:highlight>
                <a:srgbClr val="FFFFFF"/>
              </a:highlight>
              <a:ea typeface="Aptos" panose="020B0004020202020204" pitchFamily="34" charset="0"/>
              <a:cs typeface="Times New Roman" panose="02020603050405020304" pitchFamily="18" charset="0"/>
            </a:endParaRPr>
          </a:p>
          <a:p>
            <a:pPr marL="0" marR="0" algn="ctr">
              <a:lnSpc>
                <a:spcPct val="107000"/>
              </a:lnSpc>
              <a:spcBef>
                <a:spcPts val="0"/>
              </a:spcBef>
              <a:spcAft>
                <a:spcPts val="800"/>
              </a:spcAft>
            </a:pPr>
            <a:r>
              <a:rPr lang="en-US" sz="2800" b="1" i="1" kern="100" dirty="0">
                <a:solidFill>
                  <a:srgbClr val="000000"/>
                </a:solidFill>
                <a:effectLst/>
                <a:highlight>
                  <a:srgbClr val="FFFFFF"/>
                </a:highlight>
                <a:ea typeface="Aptos" panose="020B0004020202020204" pitchFamily="34" charset="0"/>
                <a:cs typeface="Times New Roman" panose="02020603050405020304" pitchFamily="18" charset="0"/>
              </a:rPr>
              <a:t> </a:t>
            </a:r>
            <a:endParaRPr lang="en-US" sz="2800" kern="100" dirty="0">
              <a:effectLst/>
              <a:highlight>
                <a:srgbClr val="FFFFFF"/>
              </a:highlight>
              <a:ea typeface="Aptos" panose="020B0004020202020204" pitchFamily="34" charset="0"/>
              <a:cs typeface="Times New Roman" panose="02020603050405020304" pitchFamily="18" charset="0"/>
            </a:endParaRPr>
          </a:p>
          <a:p>
            <a:pPr marL="0" marR="0" algn="ctr">
              <a:lnSpc>
                <a:spcPct val="107000"/>
              </a:lnSpc>
              <a:spcBef>
                <a:spcPts val="0"/>
              </a:spcBef>
              <a:spcAft>
                <a:spcPts val="800"/>
              </a:spcAft>
            </a:pPr>
            <a:r>
              <a:rPr lang="en-US" sz="2800" kern="100" dirty="0">
                <a:solidFill>
                  <a:srgbClr val="000000"/>
                </a:solidFill>
                <a:effectLst/>
                <a:highlight>
                  <a:srgbClr val="FFFFFF"/>
                </a:highlight>
                <a:ea typeface="Aptos" panose="020B0004020202020204" pitchFamily="34" charset="0"/>
                <a:cs typeface="Times New Roman" panose="02020603050405020304" pitchFamily="18" charset="0"/>
              </a:rPr>
              <a:t>1 Kings 17-19</a:t>
            </a:r>
            <a:r>
              <a:rPr lang="en-US" sz="2800" b="1" kern="100" dirty="0">
                <a:solidFill>
                  <a:srgbClr val="000000"/>
                </a:solidFill>
                <a:effectLst/>
                <a:highlight>
                  <a:srgbClr val="FFFFFF"/>
                </a:highlight>
                <a:ea typeface="Aptos" panose="020B0004020202020204" pitchFamily="34" charset="0"/>
                <a:cs typeface="Times New Roman" panose="02020603050405020304" pitchFamily="18" charset="0"/>
              </a:rPr>
              <a:t>- </a:t>
            </a:r>
            <a:r>
              <a:rPr lang="en-US" sz="3200" b="1" kern="100" dirty="0">
                <a:solidFill>
                  <a:srgbClr val="000000"/>
                </a:solidFill>
                <a:effectLst/>
                <a:highlight>
                  <a:srgbClr val="FFFFFF"/>
                </a:highlight>
                <a:ea typeface="Aptos" panose="020B0004020202020204" pitchFamily="34" charset="0"/>
                <a:cs typeface="Times New Roman" panose="02020603050405020304" pitchFamily="18" charset="0"/>
              </a:rPr>
              <a:t>God Building </a:t>
            </a:r>
            <a:r>
              <a:rPr lang="en-US" sz="3200" b="1" i="1" kern="100" dirty="0">
                <a:solidFill>
                  <a:srgbClr val="000000"/>
                </a:solidFill>
                <a:effectLst/>
                <a:highlight>
                  <a:srgbClr val="FFFFFF"/>
                </a:highlight>
                <a:ea typeface="Aptos" panose="020B0004020202020204" pitchFamily="34" charset="0"/>
                <a:cs typeface="Times New Roman" panose="02020603050405020304" pitchFamily="18" charset="0"/>
              </a:rPr>
              <a:t>The Spirit And Power Of Elijah</a:t>
            </a:r>
            <a:r>
              <a:rPr lang="en-US" sz="3200" b="1" kern="100" dirty="0">
                <a:solidFill>
                  <a:srgbClr val="000000"/>
                </a:solidFill>
                <a:effectLst/>
                <a:highlight>
                  <a:srgbClr val="FFFFFF"/>
                </a:highlight>
                <a:ea typeface="Aptos" panose="020B0004020202020204" pitchFamily="34" charset="0"/>
                <a:cs typeface="Times New Roman" panose="02020603050405020304" pitchFamily="18" charset="0"/>
              </a:rPr>
              <a:t> Into a </a:t>
            </a:r>
          </a:p>
          <a:p>
            <a:pPr marL="0" marR="0" algn="ctr">
              <a:lnSpc>
                <a:spcPct val="107000"/>
              </a:lnSpc>
              <a:spcBef>
                <a:spcPts val="0"/>
              </a:spcBef>
              <a:spcAft>
                <a:spcPts val="800"/>
              </a:spcAft>
            </a:pPr>
            <a:r>
              <a:rPr lang="en-US" sz="3200" b="1" kern="100" dirty="0">
                <a:solidFill>
                  <a:srgbClr val="000000"/>
                </a:solidFill>
                <a:highlight>
                  <a:srgbClr val="FFFFFF"/>
                </a:highlight>
                <a:ea typeface="Aptos" panose="020B0004020202020204" pitchFamily="34" charset="0"/>
                <a:cs typeface="Times New Roman" panose="02020603050405020304" pitchFamily="18" charset="0"/>
              </a:rPr>
              <a:t>Man with </a:t>
            </a:r>
            <a:r>
              <a:rPr lang="en-US" sz="3200" b="1" i="1" kern="100" dirty="0">
                <a:solidFill>
                  <a:srgbClr val="000000"/>
                </a:solidFill>
                <a:highlight>
                  <a:srgbClr val="FFFFFF"/>
                </a:highlight>
                <a:ea typeface="Aptos" panose="020B0004020202020204" pitchFamily="34" charset="0"/>
                <a:cs typeface="Times New Roman" panose="02020603050405020304" pitchFamily="18" charset="0"/>
              </a:rPr>
              <a:t>a </a:t>
            </a:r>
            <a:r>
              <a:rPr lang="en-US" sz="3200" b="1" i="1" kern="100" dirty="0">
                <a:solidFill>
                  <a:srgbClr val="000000"/>
                </a:solidFill>
                <a:effectLst/>
                <a:highlight>
                  <a:srgbClr val="FFFFFF"/>
                </a:highlight>
                <a:ea typeface="Aptos" panose="020B0004020202020204" pitchFamily="34" charset="0"/>
                <a:cs typeface="Times New Roman" panose="02020603050405020304" pitchFamily="18" charset="0"/>
              </a:rPr>
              <a:t>Nature Like Ours</a:t>
            </a:r>
            <a:endParaRPr lang="en-US" sz="3200" kern="100" dirty="0">
              <a:effectLst/>
              <a:highlight>
                <a:srgbClr val="FFFFFF"/>
              </a:highlight>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37013868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259B8A-4BF7-0B75-B6C5-723A012FDEF8}"/>
              </a:ext>
            </a:extLst>
          </p:cNvPr>
          <p:cNvSpPr>
            <a:spLocks noGrp="1"/>
          </p:cNvSpPr>
          <p:nvPr>
            <p:ph type="title"/>
          </p:nvPr>
        </p:nvSpPr>
        <p:spPr/>
        <p:txBody>
          <a:bodyPr>
            <a:normAutofit/>
          </a:bodyPr>
          <a:lstStyle/>
          <a:p>
            <a:pPr algn="ctr"/>
            <a:r>
              <a:rPr lang="en-US" sz="6000" b="1" dirty="0"/>
              <a:t>1 KINGS 17</a:t>
            </a:r>
          </a:p>
        </p:txBody>
      </p:sp>
      <p:sp>
        <p:nvSpPr>
          <p:cNvPr id="3" name="Content Placeholder 2">
            <a:extLst>
              <a:ext uri="{FF2B5EF4-FFF2-40B4-BE49-F238E27FC236}">
                <a16:creationId xmlns:a16="http://schemas.microsoft.com/office/drawing/2014/main" id="{50503FC1-0A3A-3429-CB60-33ED97A1A2C3}"/>
              </a:ext>
            </a:extLst>
          </p:cNvPr>
          <p:cNvSpPr>
            <a:spLocks noGrp="1"/>
          </p:cNvSpPr>
          <p:nvPr>
            <p:ph idx="1"/>
          </p:nvPr>
        </p:nvSpPr>
        <p:spPr/>
        <p:txBody>
          <a:bodyPr/>
          <a:lstStyle/>
          <a:p>
            <a:endParaRPr lang="en-US"/>
          </a:p>
        </p:txBody>
      </p:sp>
      <p:sp>
        <p:nvSpPr>
          <p:cNvPr id="5" name="TextBox 4">
            <a:extLst>
              <a:ext uri="{FF2B5EF4-FFF2-40B4-BE49-F238E27FC236}">
                <a16:creationId xmlns:a16="http://schemas.microsoft.com/office/drawing/2014/main" id="{EB34E0E0-98FC-200D-8C96-349C62A23076}"/>
              </a:ext>
            </a:extLst>
          </p:cNvPr>
          <p:cNvSpPr txBox="1"/>
          <p:nvPr/>
        </p:nvSpPr>
        <p:spPr>
          <a:xfrm>
            <a:off x="934280" y="1825625"/>
            <a:ext cx="11357112" cy="5078313"/>
          </a:xfrm>
          <a:prstGeom prst="rect">
            <a:avLst/>
          </a:prstGeom>
          <a:noFill/>
        </p:spPr>
        <p:txBody>
          <a:bodyPr wrap="square">
            <a:spAutoFit/>
          </a:bodyPr>
          <a:lstStyle/>
          <a:p>
            <a:pPr algn="l"/>
            <a:r>
              <a:rPr lang="en-US" sz="3600" b="1" i="0" dirty="0">
                <a:solidFill>
                  <a:srgbClr val="000000"/>
                </a:solidFill>
                <a:effectLst/>
                <a:highlight>
                  <a:srgbClr val="FFFFFF"/>
                </a:highlight>
              </a:rPr>
              <a:t> </a:t>
            </a:r>
            <a:r>
              <a:rPr lang="en-US" sz="3600" b="0" i="0" dirty="0">
                <a:solidFill>
                  <a:srgbClr val="000000"/>
                </a:solidFill>
                <a:effectLst/>
                <a:highlight>
                  <a:srgbClr val="FFFFFF"/>
                </a:highlight>
              </a:rPr>
              <a:t>Now Elijah the </a:t>
            </a:r>
            <a:r>
              <a:rPr lang="en-US" sz="3600" b="0" i="0" dirty="0" err="1">
                <a:solidFill>
                  <a:srgbClr val="000000"/>
                </a:solidFill>
                <a:effectLst/>
                <a:highlight>
                  <a:srgbClr val="FFFFFF"/>
                </a:highlight>
              </a:rPr>
              <a:t>Tishbite</a:t>
            </a:r>
            <a:r>
              <a:rPr lang="en-US" sz="3600" b="0" i="0" dirty="0">
                <a:solidFill>
                  <a:srgbClr val="000000"/>
                </a:solidFill>
                <a:effectLst/>
                <a:highlight>
                  <a:srgbClr val="FFFFFF"/>
                </a:highlight>
              </a:rPr>
              <a:t>, who was of </a:t>
            </a:r>
            <a:r>
              <a:rPr lang="en-US" sz="3600" b="0" i="0" baseline="30000" dirty="0">
                <a:solidFill>
                  <a:srgbClr val="000000"/>
                </a:solidFill>
                <a:effectLst/>
                <a:highlight>
                  <a:srgbClr val="FFFFFF"/>
                </a:highlight>
              </a:rPr>
              <a:t>[</a:t>
            </a:r>
            <a:r>
              <a:rPr lang="en-US" sz="3600" b="0" i="0" baseline="30000" dirty="0">
                <a:solidFill>
                  <a:srgbClr val="4A4A4A"/>
                </a:solidFill>
                <a:effectLst/>
                <a:highlight>
                  <a:srgbClr val="FFFFFF"/>
                </a:highlight>
                <a:hlinkClick r:id="rId2" tooltip="See footnote a"/>
              </a:rPr>
              <a:t>a</a:t>
            </a:r>
            <a:r>
              <a:rPr lang="en-US" sz="3600" b="0" i="0" baseline="30000" dirty="0">
                <a:solidFill>
                  <a:srgbClr val="000000"/>
                </a:solidFill>
                <a:effectLst/>
                <a:highlight>
                  <a:srgbClr val="FFFFFF"/>
                </a:highlight>
              </a:rPr>
              <a:t>]</a:t>
            </a:r>
            <a:r>
              <a:rPr lang="en-US" sz="3600" b="0" i="0" dirty="0">
                <a:solidFill>
                  <a:srgbClr val="000000"/>
                </a:solidFill>
                <a:effectLst/>
                <a:highlight>
                  <a:srgbClr val="FFFFFF"/>
                </a:highlight>
              </a:rPr>
              <a:t>the settlers of Gilead, said to Ahab, “As the </a:t>
            </a:r>
            <a:r>
              <a:rPr lang="en-US" sz="3600" b="0" i="0" cap="small" dirty="0">
                <a:solidFill>
                  <a:srgbClr val="000000"/>
                </a:solidFill>
                <a:effectLst/>
                <a:highlight>
                  <a:srgbClr val="FFFFFF"/>
                </a:highlight>
              </a:rPr>
              <a:t>Lord</a:t>
            </a:r>
            <a:r>
              <a:rPr lang="en-US" sz="3600" b="0" i="0" dirty="0">
                <a:solidFill>
                  <a:srgbClr val="000000"/>
                </a:solidFill>
                <a:effectLst/>
                <a:highlight>
                  <a:srgbClr val="FFFFFF"/>
                </a:highlight>
              </a:rPr>
              <a:t>, the God of Israel lives, before whom I stand, there shall certainly be neither dew nor rain </a:t>
            </a:r>
            <a:r>
              <a:rPr lang="en-US" sz="3600" b="0" i="1" dirty="0">
                <a:solidFill>
                  <a:srgbClr val="000000"/>
                </a:solidFill>
                <a:effectLst/>
                <a:highlight>
                  <a:srgbClr val="FFFFFF"/>
                </a:highlight>
              </a:rPr>
              <a:t>during</a:t>
            </a:r>
            <a:r>
              <a:rPr lang="en-US" sz="3600" b="0" i="0" dirty="0">
                <a:solidFill>
                  <a:srgbClr val="000000"/>
                </a:solidFill>
                <a:effectLst/>
                <a:highlight>
                  <a:srgbClr val="FFFFFF"/>
                </a:highlight>
              </a:rPr>
              <a:t> these years, except by my word.” </a:t>
            </a:r>
            <a:r>
              <a:rPr lang="en-US" sz="3600" b="1" i="0" baseline="30000" dirty="0">
                <a:solidFill>
                  <a:srgbClr val="000000"/>
                </a:solidFill>
                <a:effectLst/>
                <a:highlight>
                  <a:srgbClr val="FFFFFF"/>
                </a:highlight>
              </a:rPr>
              <a:t>2 </a:t>
            </a:r>
            <a:r>
              <a:rPr lang="en-US" sz="3600" b="0" i="0" dirty="0">
                <a:solidFill>
                  <a:srgbClr val="000000"/>
                </a:solidFill>
                <a:effectLst/>
                <a:highlight>
                  <a:srgbClr val="FFFFFF"/>
                </a:highlight>
              </a:rPr>
              <a:t>Then the word of the </a:t>
            </a:r>
            <a:r>
              <a:rPr lang="en-US" sz="3600" b="0" i="0" cap="small" dirty="0">
                <a:solidFill>
                  <a:srgbClr val="000000"/>
                </a:solidFill>
                <a:effectLst/>
                <a:highlight>
                  <a:srgbClr val="FFFFFF"/>
                </a:highlight>
              </a:rPr>
              <a:t>Lord</a:t>
            </a:r>
            <a:r>
              <a:rPr lang="en-US" sz="3600" b="0" i="0" dirty="0">
                <a:solidFill>
                  <a:srgbClr val="000000"/>
                </a:solidFill>
                <a:effectLst/>
                <a:highlight>
                  <a:srgbClr val="FFFFFF"/>
                </a:highlight>
              </a:rPr>
              <a:t> came to him, saying, </a:t>
            </a:r>
            <a:r>
              <a:rPr lang="en-US" sz="3600" b="1" i="0" baseline="30000" dirty="0">
                <a:solidFill>
                  <a:srgbClr val="000000"/>
                </a:solidFill>
                <a:effectLst/>
                <a:highlight>
                  <a:srgbClr val="FFFFFF"/>
                </a:highlight>
              </a:rPr>
              <a:t>3 </a:t>
            </a:r>
            <a:r>
              <a:rPr lang="en-US" sz="3600" b="0" i="0" dirty="0">
                <a:solidFill>
                  <a:srgbClr val="000000"/>
                </a:solidFill>
                <a:effectLst/>
                <a:highlight>
                  <a:srgbClr val="FFFFFF"/>
                </a:highlight>
              </a:rPr>
              <a:t>“Go </a:t>
            </a:r>
            <a:r>
              <a:rPr lang="en-US" sz="3600" b="0" i="1" dirty="0">
                <a:solidFill>
                  <a:srgbClr val="000000"/>
                </a:solidFill>
                <a:effectLst/>
                <a:highlight>
                  <a:srgbClr val="FFFFFF"/>
                </a:highlight>
              </a:rPr>
              <a:t>away</a:t>
            </a:r>
            <a:r>
              <a:rPr lang="en-US" sz="3600" b="0" i="0" dirty="0">
                <a:solidFill>
                  <a:srgbClr val="000000"/>
                </a:solidFill>
                <a:effectLst/>
                <a:highlight>
                  <a:srgbClr val="FFFFFF"/>
                </a:highlight>
              </a:rPr>
              <a:t> from here and turn eastward, and hide yourself by the brook Cherith, which is </a:t>
            </a:r>
            <a:r>
              <a:rPr lang="en-US" sz="3600" b="0" i="0" baseline="30000" dirty="0">
                <a:solidFill>
                  <a:srgbClr val="000000"/>
                </a:solidFill>
                <a:effectLst/>
                <a:highlight>
                  <a:srgbClr val="FFFFFF"/>
                </a:highlight>
              </a:rPr>
              <a:t>[</a:t>
            </a:r>
            <a:r>
              <a:rPr lang="en-US" sz="3600" b="0" i="0" baseline="30000" dirty="0">
                <a:solidFill>
                  <a:srgbClr val="4A4A4A"/>
                </a:solidFill>
                <a:effectLst/>
                <a:highlight>
                  <a:srgbClr val="FFFFFF"/>
                </a:highlight>
                <a:hlinkClick r:id="rId3" tooltip="See footnote b"/>
              </a:rPr>
              <a:t>b</a:t>
            </a:r>
            <a:r>
              <a:rPr lang="en-US" sz="3600" b="0" i="0" baseline="30000" dirty="0">
                <a:solidFill>
                  <a:srgbClr val="000000"/>
                </a:solidFill>
                <a:effectLst/>
                <a:highlight>
                  <a:srgbClr val="FFFFFF"/>
                </a:highlight>
              </a:rPr>
              <a:t>]</a:t>
            </a:r>
            <a:r>
              <a:rPr lang="en-US" sz="3600" b="0" i="0" dirty="0">
                <a:solidFill>
                  <a:srgbClr val="000000"/>
                </a:solidFill>
                <a:effectLst/>
                <a:highlight>
                  <a:srgbClr val="FFFFFF"/>
                </a:highlight>
              </a:rPr>
              <a:t>east of the Jordan. </a:t>
            </a:r>
            <a:r>
              <a:rPr lang="en-US" sz="3600" b="1" i="0" baseline="30000" dirty="0">
                <a:solidFill>
                  <a:srgbClr val="000000"/>
                </a:solidFill>
                <a:effectLst/>
                <a:highlight>
                  <a:srgbClr val="FFFFFF"/>
                </a:highlight>
              </a:rPr>
              <a:t>4 </a:t>
            </a:r>
            <a:r>
              <a:rPr lang="en-US" sz="3600" b="0" i="0" dirty="0">
                <a:solidFill>
                  <a:srgbClr val="000000"/>
                </a:solidFill>
                <a:effectLst/>
                <a:highlight>
                  <a:srgbClr val="FFFFFF"/>
                </a:highlight>
              </a:rPr>
              <a:t>And it shall be that you will drink from the brook, and I have commanded the ravens to provide food for you there.”</a:t>
            </a:r>
          </a:p>
        </p:txBody>
      </p:sp>
    </p:spTree>
    <p:extLst>
      <p:ext uri="{BB962C8B-B14F-4D97-AF65-F5344CB8AC3E}">
        <p14:creationId xmlns:p14="http://schemas.microsoft.com/office/powerpoint/2010/main" val="28409646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186E2B27-8BE5-ECC9-205C-8DE83C16020D}"/>
              </a:ext>
            </a:extLst>
          </p:cNvPr>
          <p:cNvSpPr txBox="1"/>
          <p:nvPr/>
        </p:nvSpPr>
        <p:spPr>
          <a:xfrm>
            <a:off x="556591" y="92765"/>
            <a:ext cx="11145079" cy="3970318"/>
          </a:xfrm>
          <a:prstGeom prst="rect">
            <a:avLst/>
          </a:prstGeom>
          <a:noFill/>
        </p:spPr>
        <p:txBody>
          <a:bodyPr wrap="square">
            <a:spAutoFit/>
          </a:bodyPr>
          <a:lstStyle/>
          <a:p>
            <a:r>
              <a:rPr lang="en-US" sz="3600" b="1" i="0" baseline="30000" dirty="0">
                <a:solidFill>
                  <a:srgbClr val="000000"/>
                </a:solidFill>
                <a:effectLst/>
                <a:highlight>
                  <a:srgbClr val="FFFFFF"/>
                </a:highlight>
              </a:rPr>
              <a:t>5 </a:t>
            </a:r>
            <a:r>
              <a:rPr lang="en-US" sz="3600" b="0" i="0" dirty="0">
                <a:solidFill>
                  <a:srgbClr val="000000"/>
                </a:solidFill>
                <a:effectLst/>
                <a:highlight>
                  <a:srgbClr val="FFFFFF"/>
                </a:highlight>
              </a:rPr>
              <a:t>So he went and did </a:t>
            </a:r>
            <a:r>
              <a:rPr lang="en-US" sz="3600" b="0" i="1" dirty="0">
                <a:solidFill>
                  <a:srgbClr val="000000"/>
                </a:solidFill>
                <a:effectLst/>
                <a:highlight>
                  <a:srgbClr val="FFFFFF"/>
                </a:highlight>
              </a:rPr>
              <a:t>everything</a:t>
            </a:r>
            <a:r>
              <a:rPr lang="en-US" sz="3600" b="0" i="0" dirty="0">
                <a:solidFill>
                  <a:srgbClr val="000000"/>
                </a:solidFill>
                <a:effectLst/>
                <a:highlight>
                  <a:srgbClr val="FFFFFF"/>
                </a:highlight>
              </a:rPr>
              <a:t> according to the word of the </a:t>
            </a:r>
            <a:r>
              <a:rPr lang="en-US" sz="3600" b="0" i="0" cap="small" dirty="0">
                <a:solidFill>
                  <a:srgbClr val="000000"/>
                </a:solidFill>
                <a:effectLst/>
                <a:highlight>
                  <a:srgbClr val="FFFFFF"/>
                </a:highlight>
              </a:rPr>
              <a:t>Lord</a:t>
            </a:r>
            <a:r>
              <a:rPr lang="en-US" sz="3600" b="0" i="0" dirty="0">
                <a:solidFill>
                  <a:srgbClr val="000000"/>
                </a:solidFill>
                <a:effectLst/>
                <a:highlight>
                  <a:srgbClr val="FFFFFF"/>
                </a:highlight>
              </a:rPr>
              <a:t>, for he went and lived by the brook Cherith, which is </a:t>
            </a:r>
            <a:r>
              <a:rPr lang="en-US" sz="3600" b="0" i="0" baseline="30000" dirty="0">
                <a:solidFill>
                  <a:srgbClr val="000000"/>
                </a:solidFill>
                <a:effectLst/>
                <a:highlight>
                  <a:srgbClr val="FFFFFF"/>
                </a:highlight>
              </a:rPr>
              <a:t>[</a:t>
            </a:r>
            <a:r>
              <a:rPr lang="en-US" sz="3600" b="0" i="0" baseline="30000" dirty="0">
                <a:solidFill>
                  <a:srgbClr val="4A4A4A"/>
                </a:solidFill>
                <a:effectLst/>
                <a:highlight>
                  <a:srgbClr val="FFFFFF"/>
                </a:highlight>
                <a:hlinkClick r:id="rId2" tooltip="See footnote c"/>
              </a:rPr>
              <a:t>c</a:t>
            </a:r>
            <a:r>
              <a:rPr lang="en-US" sz="3600" b="0" i="0" baseline="30000" dirty="0">
                <a:solidFill>
                  <a:srgbClr val="000000"/>
                </a:solidFill>
                <a:effectLst/>
                <a:highlight>
                  <a:srgbClr val="FFFFFF"/>
                </a:highlight>
              </a:rPr>
              <a:t>]</a:t>
            </a:r>
            <a:r>
              <a:rPr lang="en-US" sz="3600" b="0" i="0" dirty="0">
                <a:solidFill>
                  <a:srgbClr val="000000"/>
                </a:solidFill>
                <a:effectLst/>
                <a:highlight>
                  <a:srgbClr val="FFFFFF"/>
                </a:highlight>
              </a:rPr>
              <a:t>east of the Jordan. </a:t>
            </a:r>
            <a:r>
              <a:rPr lang="en-US" sz="3600" b="1" i="0" baseline="30000" dirty="0">
                <a:solidFill>
                  <a:srgbClr val="000000"/>
                </a:solidFill>
                <a:effectLst/>
                <a:highlight>
                  <a:srgbClr val="FFFFFF"/>
                </a:highlight>
              </a:rPr>
              <a:t>6 </a:t>
            </a:r>
            <a:r>
              <a:rPr lang="en-US" sz="3600" b="0" i="0" dirty="0">
                <a:solidFill>
                  <a:srgbClr val="000000"/>
                </a:solidFill>
                <a:effectLst/>
                <a:highlight>
                  <a:srgbClr val="FFFFFF"/>
                </a:highlight>
              </a:rPr>
              <a:t>And the ravens brought him bread and meat in the morning and bread and meat in the evening, and he would drink from the brook. </a:t>
            </a:r>
            <a:r>
              <a:rPr lang="en-US" sz="3600" b="1" i="0" baseline="30000" dirty="0">
                <a:solidFill>
                  <a:srgbClr val="000000"/>
                </a:solidFill>
                <a:effectLst/>
                <a:highlight>
                  <a:srgbClr val="FFFFFF"/>
                </a:highlight>
              </a:rPr>
              <a:t>7 </a:t>
            </a:r>
            <a:r>
              <a:rPr lang="en-US" sz="3600" b="0" i="0" dirty="0">
                <a:solidFill>
                  <a:srgbClr val="000000"/>
                </a:solidFill>
                <a:effectLst/>
                <a:highlight>
                  <a:srgbClr val="FFFFFF"/>
                </a:highlight>
              </a:rPr>
              <a:t>But it happened after a while that the brook dried up, because there was no rain in the land</a:t>
            </a:r>
            <a:endParaRPr lang="en-US" sz="3600" dirty="0"/>
          </a:p>
        </p:txBody>
      </p:sp>
    </p:spTree>
    <p:extLst>
      <p:ext uri="{BB962C8B-B14F-4D97-AF65-F5344CB8AC3E}">
        <p14:creationId xmlns:p14="http://schemas.microsoft.com/office/powerpoint/2010/main" val="17027253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E3DCE0B-9A71-83BC-A8BF-5F40EA121C60}"/>
              </a:ext>
            </a:extLst>
          </p:cNvPr>
          <p:cNvSpPr txBox="1"/>
          <p:nvPr/>
        </p:nvSpPr>
        <p:spPr>
          <a:xfrm>
            <a:off x="437321" y="152400"/>
            <a:ext cx="11820939" cy="5509200"/>
          </a:xfrm>
          <a:prstGeom prst="rect">
            <a:avLst/>
          </a:prstGeom>
          <a:noFill/>
        </p:spPr>
        <p:txBody>
          <a:bodyPr wrap="square">
            <a:spAutoFit/>
          </a:bodyPr>
          <a:lstStyle/>
          <a:p>
            <a:r>
              <a:rPr lang="en-US" sz="3200" b="1" i="0" baseline="30000" dirty="0">
                <a:solidFill>
                  <a:srgbClr val="000000"/>
                </a:solidFill>
                <a:effectLst/>
                <a:highlight>
                  <a:srgbClr val="FFFFFF"/>
                </a:highlight>
              </a:rPr>
              <a:t>8 </a:t>
            </a:r>
            <a:r>
              <a:rPr lang="en-US" sz="3200" b="0" i="0" dirty="0">
                <a:solidFill>
                  <a:srgbClr val="000000"/>
                </a:solidFill>
                <a:effectLst/>
                <a:highlight>
                  <a:srgbClr val="FFFFFF"/>
                </a:highlight>
              </a:rPr>
              <a:t>Then the word of the </a:t>
            </a:r>
            <a:r>
              <a:rPr lang="en-US" sz="3200" b="0" i="0" cap="small" dirty="0">
                <a:solidFill>
                  <a:srgbClr val="000000"/>
                </a:solidFill>
                <a:effectLst/>
                <a:highlight>
                  <a:srgbClr val="FFFFFF"/>
                </a:highlight>
              </a:rPr>
              <a:t>Lord</a:t>
            </a:r>
            <a:r>
              <a:rPr lang="en-US" sz="3200" b="0" i="0" dirty="0">
                <a:solidFill>
                  <a:srgbClr val="000000"/>
                </a:solidFill>
                <a:effectLst/>
                <a:highlight>
                  <a:srgbClr val="FFFFFF"/>
                </a:highlight>
              </a:rPr>
              <a:t> came to him, saying, </a:t>
            </a:r>
            <a:r>
              <a:rPr lang="en-US" sz="3200" b="1" i="0" baseline="30000" dirty="0">
                <a:solidFill>
                  <a:srgbClr val="000000"/>
                </a:solidFill>
                <a:effectLst/>
                <a:highlight>
                  <a:srgbClr val="FFFFFF"/>
                </a:highlight>
              </a:rPr>
              <a:t>9 </a:t>
            </a:r>
            <a:r>
              <a:rPr lang="en-US" sz="3200" b="0" i="0" dirty="0">
                <a:solidFill>
                  <a:srgbClr val="000000"/>
                </a:solidFill>
                <a:effectLst/>
                <a:highlight>
                  <a:srgbClr val="FFFFFF"/>
                </a:highlight>
              </a:rPr>
              <a:t>“Arise, go to Zarephath, which belongs to Sidon, and stay there; behold, I have commanded a widow there to provide food for you.” </a:t>
            </a:r>
            <a:r>
              <a:rPr lang="en-US" sz="3200" b="1" i="0" baseline="30000" dirty="0">
                <a:solidFill>
                  <a:srgbClr val="000000"/>
                </a:solidFill>
                <a:effectLst/>
                <a:highlight>
                  <a:srgbClr val="FFFFFF"/>
                </a:highlight>
              </a:rPr>
              <a:t>10 </a:t>
            </a:r>
            <a:r>
              <a:rPr lang="en-US" sz="3200" b="0" i="0" dirty="0">
                <a:solidFill>
                  <a:srgbClr val="000000"/>
                </a:solidFill>
                <a:effectLst/>
                <a:highlight>
                  <a:srgbClr val="FFFFFF"/>
                </a:highlight>
              </a:rPr>
              <a:t>So he arose and went to Zarephath, and when he came to the entrance of the city, behold, a widow was there gathering sticks; and he called to her and said, “Please get me a little water in a </a:t>
            </a:r>
            <a:r>
              <a:rPr lang="en-US" sz="3200" b="0" i="0" baseline="30000" dirty="0">
                <a:solidFill>
                  <a:srgbClr val="000000"/>
                </a:solidFill>
                <a:effectLst/>
                <a:highlight>
                  <a:srgbClr val="FFFFFF"/>
                </a:highlight>
              </a:rPr>
              <a:t>[</a:t>
            </a:r>
            <a:r>
              <a:rPr lang="en-US" sz="3200" b="0" i="0" baseline="30000" dirty="0">
                <a:solidFill>
                  <a:srgbClr val="4A4A4A"/>
                </a:solidFill>
                <a:effectLst/>
                <a:highlight>
                  <a:srgbClr val="FFFFFF"/>
                </a:highlight>
                <a:hlinkClick r:id="rId2" tooltip="See footnote d"/>
              </a:rPr>
              <a:t>d</a:t>
            </a:r>
            <a:r>
              <a:rPr lang="en-US" sz="3200" b="0" i="0" baseline="30000" dirty="0">
                <a:solidFill>
                  <a:srgbClr val="000000"/>
                </a:solidFill>
                <a:effectLst/>
                <a:highlight>
                  <a:srgbClr val="FFFFFF"/>
                </a:highlight>
              </a:rPr>
              <a:t>]</a:t>
            </a:r>
            <a:r>
              <a:rPr lang="en-US" sz="3200" b="0" i="0" dirty="0">
                <a:solidFill>
                  <a:srgbClr val="000000"/>
                </a:solidFill>
                <a:effectLst/>
                <a:highlight>
                  <a:srgbClr val="FFFFFF"/>
                </a:highlight>
              </a:rPr>
              <a:t>cup, so that I may drink.” </a:t>
            </a:r>
            <a:r>
              <a:rPr lang="en-US" sz="3200" b="1" i="0" baseline="30000" dirty="0">
                <a:solidFill>
                  <a:srgbClr val="000000"/>
                </a:solidFill>
                <a:effectLst/>
                <a:highlight>
                  <a:srgbClr val="FFFFFF"/>
                </a:highlight>
              </a:rPr>
              <a:t>11 </a:t>
            </a:r>
            <a:r>
              <a:rPr lang="en-US" sz="3200" b="0" i="0" dirty="0">
                <a:solidFill>
                  <a:srgbClr val="000000"/>
                </a:solidFill>
                <a:effectLst/>
                <a:highlight>
                  <a:srgbClr val="FFFFFF"/>
                </a:highlight>
              </a:rPr>
              <a:t>As she was going to get </a:t>
            </a:r>
            <a:r>
              <a:rPr lang="en-US" sz="3200" b="0" i="1" dirty="0">
                <a:solidFill>
                  <a:srgbClr val="000000"/>
                </a:solidFill>
                <a:effectLst/>
                <a:highlight>
                  <a:srgbClr val="FFFFFF"/>
                </a:highlight>
              </a:rPr>
              <a:t>it</a:t>
            </a:r>
            <a:r>
              <a:rPr lang="en-US" sz="3200" b="0" i="0" dirty="0">
                <a:solidFill>
                  <a:srgbClr val="000000"/>
                </a:solidFill>
                <a:effectLst/>
                <a:highlight>
                  <a:srgbClr val="FFFFFF"/>
                </a:highlight>
              </a:rPr>
              <a:t>, he called to her and said, “Please bring me a piece of bread in your hand.” </a:t>
            </a:r>
            <a:r>
              <a:rPr lang="en-US" sz="3200" b="1" i="0" baseline="30000" dirty="0">
                <a:solidFill>
                  <a:srgbClr val="000000"/>
                </a:solidFill>
                <a:effectLst/>
                <a:highlight>
                  <a:srgbClr val="FFFFFF"/>
                </a:highlight>
              </a:rPr>
              <a:t>12 </a:t>
            </a:r>
            <a:r>
              <a:rPr lang="en-US" sz="3200" b="0" i="0" dirty="0">
                <a:solidFill>
                  <a:srgbClr val="000000"/>
                </a:solidFill>
                <a:effectLst/>
                <a:highlight>
                  <a:srgbClr val="FFFFFF"/>
                </a:highlight>
              </a:rPr>
              <a:t>But she said, “As the </a:t>
            </a:r>
            <a:r>
              <a:rPr lang="en-US" sz="3200" b="0" i="0" cap="small" dirty="0">
                <a:solidFill>
                  <a:srgbClr val="000000"/>
                </a:solidFill>
                <a:effectLst/>
                <a:highlight>
                  <a:srgbClr val="FFFFFF"/>
                </a:highlight>
              </a:rPr>
              <a:t>Lord</a:t>
            </a:r>
            <a:r>
              <a:rPr lang="en-US" sz="3200" b="0" i="0" dirty="0">
                <a:solidFill>
                  <a:srgbClr val="000000"/>
                </a:solidFill>
                <a:effectLst/>
                <a:highlight>
                  <a:srgbClr val="FFFFFF"/>
                </a:highlight>
              </a:rPr>
              <a:t> your God lives, I have no food, only a handful of flour in the </a:t>
            </a:r>
            <a:r>
              <a:rPr lang="en-US" sz="3200" b="0" i="0" baseline="30000" dirty="0">
                <a:solidFill>
                  <a:srgbClr val="000000"/>
                </a:solidFill>
                <a:effectLst/>
                <a:highlight>
                  <a:srgbClr val="FFFFFF"/>
                </a:highlight>
              </a:rPr>
              <a:t>[</a:t>
            </a:r>
            <a:r>
              <a:rPr lang="en-US" sz="3200" b="0" i="0" baseline="30000" dirty="0">
                <a:solidFill>
                  <a:srgbClr val="4A4A4A"/>
                </a:solidFill>
                <a:effectLst/>
                <a:highlight>
                  <a:srgbClr val="FFFFFF"/>
                </a:highlight>
                <a:hlinkClick r:id="rId3" tooltip="See footnote e"/>
              </a:rPr>
              <a:t>e</a:t>
            </a:r>
            <a:r>
              <a:rPr lang="en-US" sz="3200" b="0" i="0" baseline="30000" dirty="0">
                <a:solidFill>
                  <a:srgbClr val="000000"/>
                </a:solidFill>
                <a:effectLst/>
                <a:highlight>
                  <a:srgbClr val="FFFFFF"/>
                </a:highlight>
              </a:rPr>
              <a:t>]</a:t>
            </a:r>
            <a:r>
              <a:rPr lang="en-US" sz="3200" b="0" i="0" dirty="0">
                <a:solidFill>
                  <a:srgbClr val="000000"/>
                </a:solidFill>
                <a:effectLst/>
                <a:highlight>
                  <a:srgbClr val="FFFFFF"/>
                </a:highlight>
              </a:rPr>
              <a:t>bowl and a little oil in the jar; and behold, I am gathering </a:t>
            </a:r>
            <a:r>
              <a:rPr lang="en-US" sz="3200" b="0" i="0" baseline="30000" dirty="0">
                <a:solidFill>
                  <a:srgbClr val="000000"/>
                </a:solidFill>
                <a:effectLst/>
                <a:highlight>
                  <a:srgbClr val="FFFFFF"/>
                </a:highlight>
              </a:rPr>
              <a:t>[</a:t>
            </a:r>
            <a:r>
              <a:rPr lang="en-US" sz="3200" b="0" i="0" baseline="30000" dirty="0">
                <a:solidFill>
                  <a:srgbClr val="4A4A4A"/>
                </a:solidFill>
                <a:effectLst/>
                <a:highlight>
                  <a:srgbClr val="FFFFFF"/>
                </a:highlight>
                <a:hlinkClick r:id="rId4" tooltip="See footnote f"/>
              </a:rPr>
              <a:t>f</a:t>
            </a:r>
            <a:r>
              <a:rPr lang="en-US" sz="3200" b="0" i="0" baseline="30000" dirty="0">
                <a:solidFill>
                  <a:srgbClr val="000000"/>
                </a:solidFill>
                <a:effectLst/>
                <a:highlight>
                  <a:srgbClr val="FFFFFF"/>
                </a:highlight>
              </a:rPr>
              <a:t>]</a:t>
            </a:r>
            <a:r>
              <a:rPr lang="en-US" sz="3200" b="0" i="0" dirty="0">
                <a:solidFill>
                  <a:srgbClr val="000000"/>
                </a:solidFill>
                <a:effectLst/>
                <a:highlight>
                  <a:srgbClr val="FFFFFF"/>
                </a:highlight>
              </a:rPr>
              <a:t>a few sticks so that I may go in and prepare it for me and my son, so that we may </a:t>
            </a:r>
            <a:r>
              <a:rPr lang="en-US" sz="3200" b="0" i="0" baseline="30000" dirty="0">
                <a:solidFill>
                  <a:srgbClr val="000000"/>
                </a:solidFill>
                <a:effectLst/>
                <a:highlight>
                  <a:srgbClr val="FFFFFF"/>
                </a:highlight>
              </a:rPr>
              <a:t>[</a:t>
            </a:r>
            <a:r>
              <a:rPr lang="en-US" sz="3200" b="0" i="0" baseline="30000" dirty="0">
                <a:solidFill>
                  <a:srgbClr val="4A4A4A"/>
                </a:solidFill>
                <a:effectLst/>
                <a:highlight>
                  <a:srgbClr val="FFFFFF"/>
                </a:highlight>
                <a:hlinkClick r:id="rId5" tooltip="See footnote g"/>
              </a:rPr>
              <a:t>g</a:t>
            </a:r>
            <a:r>
              <a:rPr lang="en-US" sz="3200" b="0" i="0" baseline="30000" dirty="0">
                <a:solidFill>
                  <a:srgbClr val="000000"/>
                </a:solidFill>
                <a:effectLst/>
                <a:highlight>
                  <a:srgbClr val="FFFFFF"/>
                </a:highlight>
              </a:rPr>
              <a:t>]</a:t>
            </a:r>
            <a:r>
              <a:rPr lang="en-US" sz="3200" b="0" i="0" dirty="0">
                <a:solidFill>
                  <a:srgbClr val="000000"/>
                </a:solidFill>
                <a:effectLst/>
                <a:highlight>
                  <a:srgbClr val="FFFFFF"/>
                </a:highlight>
              </a:rPr>
              <a:t>eat it and die.” </a:t>
            </a:r>
            <a:endParaRPr lang="en-US" sz="3200" dirty="0"/>
          </a:p>
        </p:txBody>
      </p:sp>
    </p:spTree>
    <p:extLst>
      <p:ext uri="{BB962C8B-B14F-4D97-AF65-F5344CB8AC3E}">
        <p14:creationId xmlns:p14="http://schemas.microsoft.com/office/powerpoint/2010/main" val="10098831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6DD8766-EE98-FFD9-500F-AF1A55D80584}"/>
              </a:ext>
            </a:extLst>
          </p:cNvPr>
          <p:cNvSpPr txBox="1"/>
          <p:nvPr/>
        </p:nvSpPr>
        <p:spPr>
          <a:xfrm>
            <a:off x="1152939" y="450574"/>
            <a:ext cx="10866783" cy="6950765"/>
          </a:xfrm>
          <a:prstGeom prst="rect">
            <a:avLst/>
          </a:prstGeom>
          <a:noFill/>
        </p:spPr>
        <p:txBody>
          <a:bodyPr wrap="square">
            <a:spAutoFit/>
          </a:bodyPr>
          <a:lstStyle/>
          <a:p>
            <a:r>
              <a:rPr lang="en-US" sz="3600" b="0" i="0" dirty="0">
                <a:solidFill>
                  <a:srgbClr val="000000"/>
                </a:solidFill>
                <a:effectLst/>
                <a:highlight>
                  <a:srgbClr val="FFFFFF"/>
                </a:highlight>
              </a:rPr>
              <a:t>and afterward you may make </a:t>
            </a:r>
            <a:r>
              <a:rPr lang="en-US" sz="3600" b="0" i="1" dirty="0">
                <a:solidFill>
                  <a:srgbClr val="000000"/>
                </a:solidFill>
                <a:effectLst/>
                <a:highlight>
                  <a:srgbClr val="FFFFFF"/>
                </a:highlight>
              </a:rPr>
              <a:t>one</a:t>
            </a:r>
            <a:r>
              <a:rPr lang="en-US" sz="3600" b="0" i="0" dirty="0">
                <a:solidFill>
                  <a:srgbClr val="000000"/>
                </a:solidFill>
                <a:effectLst/>
                <a:highlight>
                  <a:srgbClr val="FFFFFF"/>
                </a:highlight>
              </a:rPr>
              <a:t> for yourself and for your son. </a:t>
            </a:r>
            <a:r>
              <a:rPr lang="en-US" sz="3600" b="1" baseline="30000" dirty="0">
                <a:solidFill>
                  <a:srgbClr val="000000"/>
                </a:solidFill>
                <a:highlight>
                  <a:srgbClr val="FFFFFF"/>
                </a:highlight>
              </a:rPr>
              <a:t>13 </a:t>
            </a:r>
            <a:r>
              <a:rPr lang="en-US" sz="3600" dirty="0">
                <a:solidFill>
                  <a:srgbClr val="000000"/>
                </a:solidFill>
                <a:highlight>
                  <a:srgbClr val="FFFFFF"/>
                </a:highlight>
              </a:rPr>
              <a:t>However, Elijah said to her, “Do not fear; go, do as you have said. Just make me a little bread loaf from </a:t>
            </a:r>
            <a:r>
              <a:rPr lang="en-US" sz="3600" baseline="30000" dirty="0">
                <a:solidFill>
                  <a:srgbClr val="000000"/>
                </a:solidFill>
                <a:highlight>
                  <a:srgbClr val="FFFFFF"/>
                </a:highlight>
              </a:rPr>
              <a:t>[</a:t>
            </a:r>
            <a:r>
              <a:rPr lang="en-US" sz="3600" baseline="30000" dirty="0">
                <a:solidFill>
                  <a:srgbClr val="4A4A4A"/>
                </a:solidFill>
                <a:highlight>
                  <a:srgbClr val="FFFFFF"/>
                </a:highlight>
                <a:hlinkClick r:id="rId2" tooltip="See footnote h"/>
              </a:rPr>
              <a:t>h</a:t>
            </a:r>
            <a:r>
              <a:rPr lang="en-US" sz="3600" baseline="30000" dirty="0">
                <a:solidFill>
                  <a:srgbClr val="000000"/>
                </a:solidFill>
                <a:highlight>
                  <a:srgbClr val="FFFFFF"/>
                </a:highlight>
              </a:rPr>
              <a:t>]</a:t>
            </a:r>
            <a:r>
              <a:rPr lang="en-US" sz="3600" dirty="0">
                <a:solidFill>
                  <a:srgbClr val="000000"/>
                </a:solidFill>
                <a:highlight>
                  <a:srgbClr val="FFFFFF"/>
                </a:highlight>
              </a:rPr>
              <a:t>it first and bring </a:t>
            </a:r>
            <a:r>
              <a:rPr lang="en-US" sz="3600" i="1" dirty="0">
                <a:solidFill>
                  <a:srgbClr val="000000"/>
                </a:solidFill>
                <a:highlight>
                  <a:srgbClr val="FFFFFF"/>
                </a:highlight>
              </a:rPr>
              <a:t>it</a:t>
            </a:r>
            <a:r>
              <a:rPr lang="en-US" sz="3600" dirty="0">
                <a:solidFill>
                  <a:srgbClr val="000000"/>
                </a:solidFill>
                <a:highlight>
                  <a:srgbClr val="FFFFFF"/>
                </a:highlight>
              </a:rPr>
              <a:t> out to me, and </a:t>
            </a:r>
            <a:r>
              <a:rPr lang="en-US" sz="3600" b="0" i="0" dirty="0" err="1">
                <a:solidFill>
                  <a:srgbClr val="000000"/>
                </a:solidFill>
                <a:effectLst/>
                <a:highlight>
                  <a:srgbClr val="FFFFFF"/>
                </a:highlight>
              </a:rPr>
              <a:t>erward</a:t>
            </a:r>
            <a:r>
              <a:rPr lang="en-US" sz="3600" b="0" i="0" dirty="0">
                <a:solidFill>
                  <a:srgbClr val="000000"/>
                </a:solidFill>
                <a:effectLst/>
                <a:highlight>
                  <a:srgbClr val="FFFFFF"/>
                </a:highlight>
              </a:rPr>
              <a:t> you may make </a:t>
            </a:r>
            <a:r>
              <a:rPr lang="en-US" sz="3600" b="0" i="1" dirty="0">
                <a:solidFill>
                  <a:srgbClr val="000000"/>
                </a:solidFill>
                <a:effectLst/>
                <a:highlight>
                  <a:srgbClr val="FFFFFF"/>
                </a:highlight>
              </a:rPr>
              <a:t>one</a:t>
            </a:r>
            <a:r>
              <a:rPr lang="en-US" sz="3600" b="0" i="0" dirty="0">
                <a:solidFill>
                  <a:srgbClr val="000000"/>
                </a:solidFill>
                <a:effectLst/>
                <a:highlight>
                  <a:srgbClr val="FFFFFF"/>
                </a:highlight>
              </a:rPr>
              <a:t> for yourself and for your son. </a:t>
            </a:r>
            <a:r>
              <a:rPr lang="en-US" sz="3600" b="1" i="0" baseline="30000" dirty="0">
                <a:solidFill>
                  <a:srgbClr val="000000"/>
                </a:solidFill>
                <a:effectLst/>
                <a:highlight>
                  <a:srgbClr val="FFFFFF"/>
                </a:highlight>
              </a:rPr>
              <a:t>14 </a:t>
            </a:r>
            <a:r>
              <a:rPr lang="en-US" sz="3600" b="0" i="0" dirty="0">
                <a:solidFill>
                  <a:srgbClr val="000000"/>
                </a:solidFill>
                <a:effectLst/>
                <a:highlight>
                  <a:srgbClr val="FFFFFF"/>
                </a:highlight>
              </a:rPr>
              <a:t>For this is what the </a:t>
            </a:r>
            <a:r>
              <a:rPr lang="en-US" sz="3600" b="0" i="0" cap="small" dirty="0">
                <a:solidFill>
                  <a:srgbClr val="000000"/>
                </a:solidFill>
                <a:effectLst/>
                <a:highlight>
                  <a:srgbClr val="FFFFFF"/>
                </a:highlight>
              </a:rPr>
              <a:t>Lord</a:t>
            </a:r>
            <a:r>
              <a:rPr lang="en-US" sz="3600" b="0" i="0" dirty="0">
                <a:solidFill>
                  <a:srgbClr val="000000"/>
                </a:solidFill>
                <a:effectLst/>
                <a:highlight>
                  <a:srgbClr val="FFFFFF"/>
                </a:highlight>
              </a:rPr>
              <a:t>, the God of Israel says: ‘The </a:t>
            </a:r>
            <a:r>
              <a:rPr lang="en-US" sz="3600" b="0" i="0" baseline="30000" dirty="0">
                <a:solidFill>
                  <a:srgbClr val="000000"/>
                </a:solidFill>
                <a:effectLst/>
                <a:highlight>
                  <a:srgbClr val="FFFFFF"/>
                </a:highlight>
              </a:rPr>
              <a:t>[</a:t>
            </a:r>
            <a:r>
              <a:rPr lang="en-US" sz="3600" b="0" i="0" baseline="30000" dirty="0" err="1">
                <a:solidFill>
                  <a:srgbClr val="4A4A4A"/>
                </a:solidFill>
                <a:effectLst/>
                <a:highlight>
                  <a:srgbClr val="FFFFFF"/>
                </a:highlight>
                <a:hlinkClick r:id="rId3" tooltip="See footnote i"/>
              </a:rPr>
              <a:t>i</a:t>
            </a:r>
            <a:r>
              <a:rPr lang="en-US" sz="3600" b="0" i="0" baseline="30000" dirty="0">
                <a:solidFill>
                  <a:srgbClr val="000000"/>
                </a:solidFill>
                <a:effectLst/>
                <a:highlight>
                  <a:srgbClr val="FFFFFF"/>
                </a:highlight>
              </a:rPr>
              <a:t>]</a:t>
            </a:r>
            <a:r>
              <a:rPr lang="en-US" sz="3600" b="0" i="0" dirty="0">
                <a:solidFill>
                  <a:srgbClr val="000000"/>
                </a:solidFill>
                <a:effectLst/>
                <a:highlight>
                  <a:srgbClr val="FFFFFF"/>
                </a:highlight>
              </a:rPr>
              <a:t>bowl of flour shall not be used up, nor shall the jar of oil become empty, until the day that the </a:t>
            </a:r>
            <a:r>
              <a:rPr lang="en-US" sz="3600" b="0" i="0" cap="small" dirty="0">
                <a:solidFill>
                  <a:srgbClr val="000000"/>
                </a:solidFill>
                <a:effectLst/>
                <a:highlight>
                  <a:srgbClr val="FFFFFF"/>
                </a:highlight>
              </a:rPr>
              <a:t>Lord</a:t>
            </a:r>
            <a:r>
              <a:rPr lang="en-US" sz="3600" b="0" i="0" dirty="0">
                <a:solidFill>
                  <a:srgbClr val="000000"/>
                </a:solidFill>
                <a:effectLst/>
                <a:highlight>
                  <a:srgbClr val="FFFFFF"/>
                </a:highlight>
              </a:rPr>
              <a:t> provides rain on the face of the earth.’” </a:t>
            </a:r>
            <a:r>
              <a:rPr lang="en-US" sz="3600" b="1" i="0" baseline="30000" dirty="0">
                <a:solidFill>
                  <a:srgbClr val="000000"/>
                </a:solidFill>
                <a:effectLst/>
                <a:highlight>
                  <a:srgbClr val="FFFFFF"/>
                </a:highlight>
              </a:rPr>
              <a:t>14 </a:t>
            </a:r>
            <a:r>
              <a:rPr lang="en-US" sz="3600" b="0" i="0" dirty="0">
                <a:solidFill>
                  <a:srgbClr val="000000"/>
                </a:solidFill>
                <a:effectLst/>
                <a:highlight>
                  <a:srgbClr val="FFFFFF"/>
                </a:highlight>
              </a:rPr>
              <a:t>For this is what the </a:t>
            </a:r>
            <a:r>
              <a:rPr lang="en-US" sz="3600" b="0" i="0" cap="small" dirty="0">
                <a:solidFill>
                  <a:srgbClr val="000000"/>
                </a:solidFill>
                <a:effectLst/>
                <a:highlight>
                  <a:srgbClr val="FFFFFF"/>
                </a:highlight>
              </a:rPr>
              <a:t>Lord</a:t>
            </a:r>
            <a:r>
              <a:rPr lang="en-US" sz="3600" b="0" i="0" dirty="0">
                <a:solidFill>
                  <a:srgbClr val="000000"/>
                </a:solidFill>
                <a:effectLst/>
                <a:highlight>
                  <a:srgbClr val="FFFFFF"/>
                </a:highlight>
              </a:rPr>
              <a:t>, the God of Israel says: ‘The </a:t>
            </a:r>
            <a:r>
              <a:rPr lang="en-US" sz="3600" b="0" i="0" baseline="30000" dirty="0">
                <a:solidFill>
                  <a:srgbClr val="000000"/>
                </a:solidFill>
                <a:effectLst/>
                <a:highlight>
                  <a:srgbClr val="FFFFFF"/>
                </a:highlight>
              </a:rPr>
              <a:t>[</a:t>
            </a:r>
            <a:r>
              <a:rPr lang="en-US" sz="3600" b="0" i="0" baseline="30000" dirty="0" err="1">
                <a:solidFill>
                  <a:srgbClr val="4A4A4A"/>
                </a:solidFill>
                <a:effectLst/>
                <a:highlight>
                  <a:srgbClr val="FFFFFF"/>
                </a:highlight>
                <a:hlinkClick r:id="rId3" tooltip="See footnote i"/>
              </a:rPr>
              <a:t>i</a:t>
            </a:r>
            <a:r>
              <a:rPr lang="en-US" sz="3600" b="0" i="0" baseline="30000" dirty="0">
                <a:solidFill>
                  <a:srgbClr val="000000"/>
                </a:solidFill>
                <a:effectLst/>
                <a:highlight>
                  <a:srgbClr val="FFFFFF"/>
                </a:highlight>
              </a:rPr>
              <a:t>]</a:t>
            </a:r>
            <a:r>
              <a:rPr lang="en-US" sz="3600" b="0" i="0" dirty="0">
                <a:solidFill>
                  <a:srgbClr val="000000"/>
                </a:solidFill>
                <a:effectLst/>
                <a:highlight>
                  <a:srgbClr val="FFFFFF"/>
                </a:highlight>
              </a:rPr>
              <a:t>bowl of flour shall not be used up, nor shall the jar of oil become empty, until the day that the </a:t>
            </a:r>
            <a:r>
              <a:rPr lang="en-US" sz="3600" b="0" i="0" cap="small" dirty="0">
                <a:solidFill>
                  <a:srgbClr val="000000"/>
                </a:solidFill>
                <a:effectLst/>
                <a:highlight>
                  <a:srgbClr val="FFFFFF"/>
                </a:highlight>
              </a:rPr>
              <a:t>Lord</a:t>
            </a:r>
            <a:r>
              <a:rPr lang="en-US" sz="3600" b="0" i="0" dirty="0">
                <a:solidFill>
                  <a:srgbClr val="000000"/>
                </a:solidFill>
                <a:effectLst/>
                <a:highlight>
                  <a:srgbClr val="FFFFFF"/>
                </a:highlight>
              </a:rPr>
              <a:t> provides rain on the face of the earth.’” </a:t>
            </a:r>
            <a:endParaRPr lang="en-US" sz="3600" dirty="0"/>
          </a:p>
        </p:txBody>
      </p:sp>
    </p:spTree>
    <p:extLst>
      <p:ext uri="{BB962C8B-B14F-4D97-AF65-F5344CB8AC3E}">
        <p14:creationId xmlns:p14="http://schemas.microsoft.com/office/powerpoint/2010/main" val="41436074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8868EF1-6911-A4CE-519F-419A5D6DCA6F}"/>
              </a:ext>
            </a:extLst>
          </p:cNvPr>
          <p:cNvSpPr txBox="1"/>
          <p:nvPr/>
        </p:nvSpPr>
        <p:spPr>
          <a:xfrm>
            <a:off x="-1" y="-2988142"/>
            <a:ext cx="12404036" cy="13649891"/>
          </a:xfrm>
          <a:prstGeom prst="rect">
            <a:avLst/>
          </a:prstGeom>
          <a:noFill/>
        </p:spPr>
        <p:txBody>
          <a:bodyPr wrap="square">
            <a:spAutoFit/>
          </a:bodyPr>
          <a:lstStyle/>
          <a:p>
            <a:pPr algn="l"/>
            <a:r>
              <a:rPr lang="en-US" sz="3600" b="1" i="0" baseline="30000" dirty="0">
                <a:solidFill>
                  <a:srgbClr val="000000"/>
                </a:solidFill>
                <a:effectLst/>
                <a:highlight>
                  <a:srgbClr val="FFFFFF"/>
                </a:highlight>
                <a:latin typeface="system-ui"/>
              </a:rPr>
              <a:t>15 </a:t>
            </a:r>
            <a:r>
              <a:rPr lang="en-US" sz="3600" b="0" i="0" dirty="0">
                <a:solidFill>
                  <a:srgbClr val="000000"/>
                </a:solidFill>
                <a:effectLst/>
                <a:highlight>
                  <a:srgbClr val="FFFFFF"/>
                </a:highlight>
                <a:latin typeface="system-ui"/>
              </a:rPr>
              <a:t>So she went and did </a:t>
            </a:r>
            <a:r>
              <a:rPr lang="en-US" sz="3600" b="0" i="1" dirty="0">
                <a:solidFill>
                  <a:srgbClr val="000000"/>
                </a:solidFill>
                <a:effectLst/>
                <a:highlight>
                  <a:srgbClr val="FFFFFF"/>
                </a:highlight>
                <a:latin typeface="system-ui"/>
              </a:rPr>
              <a:t>everything</a:t>
            </a:r>
            <a:r>
              <a:rPr lang="en-US" sz="3600" b="0" i="0" dirty="0">
                <a:solidFill>
                  <a:srgbClr val="000000"/>
                </a:solidFill>
                <a:effectLst/>
                <a:highlight>
                  <a:srgbClr val="FFFFFF"/>
                </a:highlight>
                <a:latin typeface="system-ui"/>
              </a:rPr>
              <a:t> in accordance with the word of Elijah, and she and he and her household ate for </a:t>
            </a:r>
            <a:r>
              <a:rPr lang="en-US" sz="3600" b="0" i="1" dirty="0">
                <a:solidFill>
                  <a:srgbClr val="000000"/>
                </a:solidFill>
                <a:effectLst/>
                <a:highlight>
                  <a:srgbClr val="FFFFFF"/>
                </a:highlight>
                <a:latin typeface="system-ui"/>
              </a:rPr>
              <a:t>many</a:t>
            </a:r>
            <a:r>
              <a:rPr lang="en-US" sz="3600" b="0" i="0" dirty="0">
                <a:solidFill>
                  <a:srgbClr val="000000"/>
                </a:solidFill>
                <a:effectLst/>
                <a:highlight>
                  <a:srgbClr val="FFFFFF"/>
                </a:highlight>
                <a:latin typeface="system-ui"/>
              </a:rPr>
              <a:t> days. </a:t>
            </a:r>
            <a:r>
              <a:rPr lang="en-US" sz="3600" b="1" i="0" baseline="30000" dirty="0">
                <a:solidFill>
                  <a:srgbClr val="000000"/>
                </a:solidFill>
                <a:effectLst/>
                <a:highlight>
                  <a:srgbClr val="FFFFFF"/>
                </a:highlight>
                <a:latin typeface="system-ui"/>
              </a:rPr>
              <a:t>16 </a:t>
            </a:r>
            <a:r>
              <a:rPr lang="en-US" sz="3600" b="0" i="0" dirty="0">
                <a:solidFill>
                  <a:srgbClr val="000000"/>
                </a:solidFill>
                <a:effectLst/>
                <a:highlight>
                  <a:srgbClr val="FFFFFF"/>
                </a:highlight>
                <a:latin typeface="system-ui"/>
              </a:rPr>
              <a:t>The </a:t>
            </a:r>
            <a:r>
              <a:rPr lang="en-US" sz="3600" b="0" i="0" baseline="30000" dirty="0">
                <a:solidFill>
                  <a:srgbClr val="000000"/>
                </a:solidFill>
                <a:effectLst/>
                <a:highlight>
                  <a:srgbClr val="FFFFFF"/>
                </a:highlight>
                <a:latin typeface="system-ui"/>
              </a:rPr>
              <a:t>[</a:t>
            </a:r>
            <a:r>
              <a:rPr lang="en-US" sz="3600" b="0" i="0" baseline="30000" dirty="0">
                <a:solidFill>
                  <a:srgbClr val="4A4A4A"/>
                </a:solidFill>
                <a:effectLst/>
                <a:highlight>
                  <a:srgbClr val="FFFFFF"/>
                </a:highlight>
                <a:latin typeface="system-ui"/>
                <a:hlinkClick r:id="rId2" tooltip="See footnote j"/>
              </a:rPr>
              <a:t>j</a:t>
            </a:r>
            <a:r>
              <a:rPr lang="en-US" sz="3600" b="0" i="0" baseline="30000" dirty="0">
                <a:solidFill>
                  <a:srgbClr val="000000"/>
                </a:solidFill>
                <a:effectLst/>
                <a:highlight>
                  <a:srgbClr val="FFFFFF"/>
                </a:highlight>
                <a:latin typeface="system-ui"/>
              </a:rPr>
              <a:t>]</a:t>
            </a:r>
            <a:r>
              <a:rPr lang="en-US" sz="3600" b="0" i="0" dirty="0">
                <a:solidFill>
                  <a:srgbClr val="000000"/>
                </a:solidFill>
                <a:effectLst/>
                <a:highlight>
                  <a:srgbClr val="FFFFFF"/>
                </a:highlight>
                <a:latin typeface="system-ui"/>
              </a:rPr>
              <a:t>bowl of flour was not used up, nor did the jar of oil become empty, in accordance with the word of the </a:t>
            </a:r>
            <a:r>
              <a:rPr lang="en-US" sz="3600" b="0" i="0" cap="small" dirty="0">
                <a:solidFill>
                  <a:srgbClr val="000000"/>
                </a:solidFill>
                <a:effectLst/>
                <a:highlight>
                  <a:srgbClr val="FFFFFF"/>
                </a:highlight>
                <a:latin typeface="system-ui"/>
              </a:rPr>
              <a:t>Lord</a:t>
            </a:r>
            <a:r>
              <a:rPr lang="en-US" sz="3600" b="0" i="0" dirty="0">
                <a:solidFill>
                  <a:srgbClr val="000000"/>
                </a:solidFill>
                <a:effectLst/>
                <a:highlight>
                  <a:srgbClr val="FFFFFF"/>
                </a:highlight>
                <a:latin typeface="system-ui"/>
              </a:rPr>
              <a:t> which He spoke through Elijah.</a:t>
            </a:r>
          </a:p>
          <a:p>
            <a:endParaRPr lang="en-US" sz="3600" b="1" i="0" dirty="0">
              <a:solidFill>
                <a:srgbClr val="000000"/>
              </a:solidFill>
              <a:effectLst/>
              <a:highlight>
                <a:srgbClr val="FFFFFF"/>
              </a:highlight>
              <a:latin typeface="system-ui"/>
            </a:endParaRPr>
          </a:p>
          <a:p>
            <a:pPr algn="l"/>
            <a:r>
              <a:rPr lang="en-US" sz="3500" b="1" i="0" baseline="30000" dirty="0">
                <a:solidFill>
                  <a:srgbClr val="000000"/>
                </a:solidFill>
                <a:effectLst/>
                <a:highlight>
                  <a:srgbClr val="FFFFFF"/>
                </a:highlight>
              </a:rPr>
              <a:t>17 </a:t>
            </a:r>
            <a:r>
              <a:rPr lang="en-US" sz="3500" b="0" i="0" dirty="0">
                <a:solidFill>
                  <a:srgbClr val="000000"/>
                </a:solidFill>
                <a:effectLst/>
                <a:highlight>
                  <a:srgbClr val="FFFFFF"/>
                </a:highlight>
              </a:rPr>
              <a:t>Now it happened after these things that the son of the woman, the mistress of the house, became sick; and his </a:t>
            </a:r>
            <a:r>
              <a:rPr lang="en-US" sz="3500" b="0" i="0" baseline="30000" dirty="0">
                <a:solidFill>
                  <a:srgbClr val="000000"/>
                </a:solidFill>
                <a:effectLst/>
                <a:highlight>
                  <a:srgbClr val="FFFFFF"/>
                </a:highlight>
              </a:rPr>
              <a:t>[</a:t>
            </a:r>
            <a:r>
              <a:rPr lang="en-US" sz="3500" b="0" i="0" baseline="30000" dirty="0">
                <a:solidFill>
                  <a:srgbClr val="4A4A4A"/>
                </a:solidFill>
                <a:effectLst/>
                <a:highlight>
                  <a:srgbClr val="FFFFFF"/>
                </a:highlight>
                <a:hlinkClick r:id="rId3" tooltip="See footnote k"/>
              </a:rPr>
              <a:t>k</a:t>
            </a:r>
            <a:r>
              <a:rPr lang="en-US" sz="3500" b="0" i="0" baseline="30000" dirty="0">
                <a:solidFill>
                  <a:srgbClr val="000000"/>
                </a:solidFill>
                <a:effectLst/>
                <a:highlight>
                  <a:srgbClr val="FFFFFF"/>
                </a:highlight>
              </a:rPr>
              <a:t>]</a:t>
            </a:r>
            <a:r>
              <a:rPr lang="en-US" sz="3500" b="0" i="0" dirty="0">
                <a:solidFill>
                  <a:srgbClr val="000000"/>
                </a:solidFill>
                <a:effectLst/>
                <a:highlight>
                  <a:srgbClr val="FFFFFF"/>
                </a:highlight>
              </a:rPr>
              <a:t>condition became very grave, until </a:t>
            </a:r>
            <a:r>
              <a:rPr lang="en-US" sz="3500" b="0" i="1" dirty="0">
                <a:solidFill>
                  <a:srgbClr val="000000"/>
                </a:solidFill>
                <a:effectLst/>
                <a:highlight>
                  <a:srgbClr val="FFFFFF"/>
                </a:highlight>
              </a:rPr>
              <a:t>at the end</a:t>
            </a:r>
            <a:r>
              <a:rPr lang="en-US" sz="3500" b="0" i="0" dirty="0">
                <a:solidFill>
                  <a:srgbClr val="000000"/>
                </a:solidFill>
                <a:effectLst/>
                <a:highlight>
                  <a:srgbClr val="FFFFFF"/>
                </a:highlight>
              </a:rPr>
              <a:t> </a:t>
            </a:r>
            <a:r>
              <a:rPr lang="en-US" sz="3500" b="0" i="0" baseline="30000" dirty="0">
                <a:solidFill>
                  <a:srgbClr val="000000"/>
                </a:solidFill>
                <a:effectLst/>
                <a:highlight>
                  <a:srgbClr val="FFFFFF"/>
                </a:highlight>
              </a:rPr>
              <a:t>[</a:t>
            </a:r>
            <a:r>
              <a:rPr lang="en-US" sz="3500" b="0" i="0" baseline="30000" dirty="0">
                <a:solidFill>
                  <a:srgbClr val="4A4A4A"/>
                </a:solidFill>
                <a:effectLst/>
                <a:highlight>
                  <a:srgbClr val="FFFFFF"/>
                </a:highlight>
                <a:hlinkClick r:id="rId4" tooltip="See footnote l"/>
              </a:rPr>
              <a:t>l</a:t>
            </a:r>
            <a:r>
              <a:rPr lang="en-US" sz="3500" b="0" i="0" baseline="30000" dirty="0">
                <a:solidFill>
                  <a:srgbClr val="000000"/>
                </a:solidFill>
                <a:effectLst/>
                <a:highlight>
                  <a:srgbClr val="FFFFFF"/>
                </a:highlight>
              </a:rPr>
              <a:t>]</a:t>
            </a:r>
            <a:r>
              <a:rPr lang="en-US" sz="3500" b="0" i="0" dirty="0">
                <a:solidFill>
                  <a:srgbClr val="000000"/>
                </a:solidFill>
                <a:effectLst/>
                <a:highlight>
                  <a:srgbClr val="FFFFFF"/>
                </a:highlight>
              </a:rPr>
              <a:t>he was no longer breathing. </a:t>
            </a:r>
            <a:r>
              <a:rPr lang="en-US" sz="3500" b="1" i="0" baseline="30000" dirty="0">
                <a:solidFill>
                  <a:srgbClr val="000000"/>
                </a:solidFill>
                <a:effectLst/>
                <a:highlight>
                  <a:srgbClr val="FFFFFF"/>
                </a:highlight>
              </a:rPr>
              <a:t>18 </a:t>
            </a:r>
            <a:r>
              <a:rPr lang="en-US" sz="3500" b="0" i="0" dirty="0">
                <a:solidFill>
                  <a:srgbClr val="000000"/>
                </a:solidFill>
                <a:effectLst/>
                <a:highlight>
                  <a:srgbClr val="FFFFFF"/>
                </a:highlight>
              </a:rPr>
              <a:t>So she said to Elijah, “</a:t>
            </a:r>
            <a:r>
              <a:rPr lang="en-US" sz="3500" b="0" i="0" baseline="30000" dirty="0">
                <a:solidFill>
                  <a:srgbClr val="000000"/>
                </a:solidFill>
                <a:effectLst/>
                <a:highlight>
                  <a:srgbClr val="FFFFFF"/>
                </a:highlight>
              </a:rPr>
              <a:t>[</a:t>
            </a:r>
            <a:r>
              <a:rPr lang="en-US" sz="3500" b="0" i="0" baseline="30000" dirty="0">
                <a:solidFill>
                  <a:srgbClr val="4A4A4A"/>
                </a:solidFill>
                <a:effectLst/>
                <a:highlight>
                  <a:srgbClr val="FFFFFF"/>
                </a:highlight>
                <a:hlinkClick r:id="rId5" tooltip="See footnote m"/>
              </a:rPr>
              <a:t>m</a:t>
            </a:r>
            <a:r>
              <a:rPr lang="en-US" sz="3500" b="0" i="0" baseline="30000" dirty="0">
                <a:solidFill>
                  <a:srgbClr val="000000"/>
                </a:solidFill>
                <a:effectLst/>
                <a:highlight>
                  <a:srgbClr val="FFFFFF"/>
                </a:highlight>
              </a:rPr>
              <a:t>]</a:t>
            </a:r>
            <a:r>
              <a:rPr lang="en-US" sz="3500" b="0" i="0" dirty="0">
                <a:solidFill>
                  <a:srgbClr val="000000"/>
                </a:solidFill>
                <a:effectLst/>
                <a:highlight>
                  <a:srgbClr val="FFFFFF"/>
                </a:highlight>
              </a:rPr>
              <a:t>Why is my </a:t>
            </a:r>
            <a:r>
              <a:rPr lang="en-US" sz="3500" b="0" i="1" dirty="0">
                <a:solidFill>
                  <a:srgbClr val="000000"/>
                </a:solidFill>
                <a:effectLst/>
                <a:highlight>
                  <a:srgbClr val="FFFFFF"/>
                </a:highlight>
              </a:rPr>
              <a:t>business any of</a:t>
            </a:r>
            <a:r>
              <a:rPr lang="en-US" sz="3500" b="0" i="0" dirty="0">
                <a:solidFill>
                  <a:srgbClr val="000000"/>
                </a:solidFill>
                <a:effectLst/>
                <a:highlight>
                  <a:srgbClr val="FFFFFF"/>
                </a:highlight>
              </a:rPr>
              <a:t> yours, you man of God? </a:t>
            </a:r>
            <a:r>
              <a:rPr lang="en-US" sz="3500" b="0" i="1" dirty="0">
                <a:solidFill>
                  <a:srgbClr val="000000"/>
                </a:solidFill>
                <a:effectLst/>
                <a:highlight>
                  <a:srgbClr val="FFFFFF"/>
                </a:highlight>
              </a:rPr>
              <a:t>Yet</a:t>
            </a:r>
            <a:r>
              <a:rPr lang="en-US" sz="3500" b="0" i="0" dirty="0">
                <a:solidFill>
                  <a:srgbClr val="000000"/>
                </a:solidFill>
                <a:effectLst/>
                <a:highlight>
                  <a:srgbClr val="FFFFFF"/>
                </a:highlight>
              </a:rPr>
              <a:t> you have come to me to bring my wrongdoing to remembrance, and to put my son to death!” </a:t>
            </a:r>
            <a:r>
              <a:rPr lang="en-US" sz="3500" b="1" i="0" baseline="30000" dirty="0">
                <a:solidFill>
                  <a:srgbClr val="000000"/>
                </a:solidFill>
                <a:effectLst/>
                <a:highlight>
                  <a:srgbClr val="FFFFFF"/>
                </a:highlight>
              </a:rPr>
              <a:t>19 </a:t>
            </a:r>
            <a:r>
              <a:rPr lang="en-US" sz="3500" b="0" i="0" dirty="0">
                <a:solidFill>
                  <a:srgbClr val="000000"/>
                </a:solidFill>
                <a:effectLst/>
                <a:highlight>
                  <a:srgbClr val="FFFFFF"/>
                </a:highlight>
              </a:rPr>
              <a:t>But he said to her, “Give me your son.” Then he took him from her </a:t>
            </a:r>
            <a:r>
              <a:rPr lang="en-US" sz="3500" b="0" i="0" baseline="30000" dirty="0">
                <a:solidFill>
                  <a:srgbClr val="000000"/>
                </a:solidFill>
                <a:effectLst/>
                <a:highlight>
                  <a:srgbClr val="FFFFFF"/>
                </a:highlight>
              </a:rPr>
              <a:t>[</a:t>
            </a:r>
            <a:r>
              <a:rPr lang="en-US" sz="3500" b="0" i="0" baseline="30000" dirty="0">
                <a:solidFill>
                  <a:srgbClr val="4A4A4A"/>
                </a:solidFill>
                <a:effectLst/>
                <a:highlight>
                  <a:srgbClr val="FFFFFF"/>
                </a:highlight>
                <a:hlinkClick r:id="rId6" tooltip="See footnote n"/>
              </a:rPr>
              <a:t>n</a:t>
            </a:r>
            <a:r>
              <a:rPr lang="en-US" sz="3500" b="0" i="0" baseline="30000" dirty="0">
                <a:solidFill>
                  <a:srgbClr val="000000"/>
                </a:solidFill>
                <a:effectLst/>
                <a:highlight>
                  <a:srgbClr val="FFFFFF"/>
                </a:highlight>
              </a:rPr>
              <a:t>]</a:t>
            </a:r>
            <a:r>
              <a:rPr lang="en-US" sz="3500" b="0" i="0" dirty="0">
                <a:solidFill>
                  <a:srgbClr val="000000"/>
                </a:solidFill>
                <a:effectLst/>
                <a:highlight>
                  <a:srgbClr val="FFFFFF"/>
                </a:highlight>
              </a:rPr>
              <a:t>arms and carried him up to the upstairs room where he was living, and laid him on his own bed. </a:t>
            </a:r>
            <a:r>
              <a:rPr lang="en-US" sz="3500" b="1" i="0" baseline="30000" dirty="0">
                <a:solidFill>
                  <a:srgbClr val="000000"/>
                </a:solidFill>
                <a:effectLst/>
                <a:highlight>
                  <a:srgbClr val="FFFFFF"/>
                </a:highlight>
              </a:rPr>
              <a:t>20 </a:t>
            </a:r>
            <a:r>
              <a:rPr lang="en-US" sz="3500" b="0" i="0" dirty="0">
                <a:solidFill>
                  <a:srgbClr val="000000"/>
                </a:solidFill>
                <a:effectLst/>
                <a:highlight>
                  <a:srgbClr val="FFFFFF"/>
                </a:highlight>
              </a:rPr>
              <a:t>And he called to the </a:t>
            </a:r>
            <a:r>
              <a:rPr lang="en-US" sz="3500" b="0" i="0" cap="small" dirty="0">
                <a:solidFill>
                  <a:srgbClr val="000000"/>
                </a:solidFill>
                <a:effectLst/>
                <a:highlight>
                  <a:srgbClr val="FFFFFF"/>
                </a:highlight>
              </a:rPr>
              <a:t>Lord</a:t>
            </a:r>
            <a:r>
              <a:rPr lang="en-US" sz="3500" b="0" i="0" dirty="0">
                <a:solidFill>
                  <a:srgbClr val="000000"/>
                </a:solidFill>
                <a:effectLst/>
                <a:highlight>
                  <a:srgbClr val="FFFFFF"/>
                </a:highlight>
              </a:rPr>
              <a:t> and said, “</a:t>
            </a:r>
            <a:r>
              <a:rPr lang="en-US" sz="3500" b="0" i="0" cap="small" dirty="0">
                <a:solidFill>
                  <a:srgbClr val="000000"/>
                </a:solidFill>
                <a:effectLst/>
                <a:highlight>
                  <a:srgbClr val="FFFFFF"/>
                </a:highlight>
              </a:rPr>
              <a:t>Lord</a:t>
            </a:r>
            <a:r>
              <a:rPr lang="en-US" sz="3500" b="0" i="0" dirty="0">
                <a:solidFill>
                  <a:srgbClr val="000000"/>
                </a:solidFill>
                <a:effectLst/>
                <a:highlight>
                  <a:srgbClr val="FFFFFF"/>
                </a:highlight>
              </a:rPr>
              <a:t>, my God, have You also brought catastrophe upon the widow with whom I am </a:t>
            </a:r>
            <a:r>
              <a:rPr lang="en-US" sz="3500" b="0" i="0" baseline="30000" dirty="0">
                <a:solidFill>
                  <a:srgbClr val="000000"/>
                </a:solidFill>
                <a:effectLst/>
                <a:highlight>
                  <a:srgbClr val="FFFFFF"/>
                </a:highlight>
              </a:rPr>
              <a:t>[</a:t>
            </a:r>
            <a:r>
              <a:rPr lang="en-US" sz="3500" b="0" i="0" baseline="30000" dirty="0">
                <a:solidFill>
                  <a:srgbClr val="4A4A4A"/>
                </a:solidFill>
                <a:effectLst/>
                <a:highlight>
                  <a:srgbClr val="FFFFFF"/>
                </a:highlight>
                <a:hlinkClick r:id="rId7" tooltip="See footnote o"/>
              </a:rPr>
              <a:t>o</a:t>
            </a:r>
            <a:r>
              <a:rPr lang="en-US" sz="3500" b="0" i="0" baseline="30000" dirty="0">
                <a:solidFill>
                  <a:srgbClr val="000000"/>
                </a:solidFill>
                <a:effectLst/>
                <a:highlight>
                  <a:srgbClr val="FFFFFF"/>
                </a:highlight>
              </a:rPr>
              <a:t>]</a:t>
            </a:r>
            <a:r>
              <a:rPr lang="en-US" sz="3500" b="0" i="0" dirty="0">
                <a:solidFill>
                  <a:srgbClr val="000000"/>
                </a:solidFill>
                <a:effectLst/>
                <a:highlight>
                  <a:srgbClr val="FFFFFF"/>
                </a:highlight>
              </a:rPr>
              <a:t>staying, by causing her son to die?” </a:t>
            </a:r>
            <a:r>
              <a:rPr lang="en-US" sz="3500" b="1" i="0" baseline="30000" dirty="0">
                <a:solidFill>
                  <a:srgbClr val="000000"/>
                </a:solidFill>
                <a:effectLst/>
                <a:highlight>
                  <a:srgbClr val="FFFFFF"/>
                </a:highlight>
              </a:rPr>
              <a:t>21 </a:t>
            </a:r>
            <a:r>
              <a:rPr lang="en-US" sz="3500" b="0" i="0" dirty="0">
                <a:solidFill>
                  <a:srgbClr val="000000"/>
                </a:solidFill>
                <a:effectLst/>
                <a:highlight>
                  <a:srgbClr val="FFFFFF"/>
                </a:highlight>
              </a:rPr>
              <a:t>Then he stretched himself out over the boy three times, and called to the </a:t>
            </a:r>
            <a:r>
              <a:rPr lang="en-US" sz="3500" b="0" i="0" cap="small" dirty="0">
                <a:solidFill>
                  <a:srgbClr val="000000"/>
                </a:solidFill>
                <a:effectLst/>
                <a:highlight>
                  <a:srgbClr val="FFFFFF"/>
                </a:highlight>
              </a:rPr>
              <a:t>Lord</a:t>
            </a:r>
            <a:r>
              <a:rPr lang="en-US" sz="3500" b="0" i="0" dirty="0">
                <a:solidFill>
                  <a:srgbClr val="000000"/>
                </a:solidFill>
                <a:effectLst/>
                <a:highlight>
                  <a:srgbClr val="FFFFFF"/>
                </a:highlight>
              </a:rPr>
              <a:t> and said, “</a:t>
            </a:r>
            <a:r>
              <a:rPr lang="en-US" sz="3500" b="0" i="0" cap="small" dirty="0">
                <a:solidFill>
                  <a:srgbClr val="000000"/>
                </a:solidFill>
                <a:effectLst/>
                <a:highlight>
                  <a:srgbClr val="FFFFFF"/>
                </a:highlight>
              </a:rPr>
              <a:t>Lord</a:t>
            </a:r>
            <a:r>
              <a:rPr lang="en-US" sz="3500" b="0" i="0" dirty="0">
                <a:solidFill>
                  <a:srgbClr val="000000"/>
                </a:solidFill>
                <a:effectLst/>
                <a:highlight>
                  <a:srgbClr val="FFFFFF"/>
                </a:highlight>
              </a:rPr>
              <a:t>, my God, please, let this boy’s life return </a:t>
            </a:r>
            <a:r>
              <a:rPr lang="en-US" sz="3500" b="0" i="0" baseline="30000" dirty="0">
                <a:solidFill>
                  <a:srgbClr val="000000"/>
                </a:solidFill>
                <a:effectLst/>
                <a:highlight>
                  <a:srgbClr val="FFFFFF"/>
                </a:highlight>
              </a:rPr>
              <a:t>[</a:t>
            </a:r>
            <a:r>
              <a:rPr lang="en-US" sz="3500" b="0" i="0" baseline="30000" dirty="0">
                <a:solidFill>
                  <a:srgbClr val="4A4A4A"/>
                </a:solidFill>
                <a:effectLst/>
                <a:highlight>
                  <a:srgbClr val="FFFFFF"/>
                </a:highlight>
                <a:hlinkClick r:id="rId8" tooltip="See footnote p"/>
              </a:rPr>
              <a:t>p</a:t>
            </a:r>
            <a:r>
              <a:rPr lang="en-US" sz="3500" b="0" i="0" baseline="30000" dirty="0">
                <a:solidFill>
                  <a:srgbClr val="000000"/>
                </a:solidFill>
                <a:effectLst/>
                <a:highlight>
                  <a:srgbClr val="FFFFFF"/>
                </a:highlight>
              </a:rPr>
              <a:t>]</a:t>
            </a:r>
            <a:r>
              <a:rPr lang="en-US" sz="3500" b="0" i="0" dirty="0">
                <a:solidFill>
                  <a:srgbClr val="000000"/>
                </a:solidFill>
                <a:effectLst/>
                <a:highlight>
                  <a:srgbClr val="FFFFFF"/>
                </a:highlight>
              </a:rPr>
              <a:t>to him.” </a:t>
            </a:r>
            <a:r>
              <a:rPr lang="en-US" sz="3500" b="1" i="0" baseline="30000" dirty="0">
                <a:solidFill>
                  <a:srgbClr val="000000"/>
                </a:solidFill>
                <a:effectLst/>
                <a:highlight>
                  <a:srgbClr val="FFFFFF"/>
                </a:highlight>
              </a:rPr>
              <a:t>22 </a:t>
            </a:r>
            <a:r>
              <a:rPr lang="en-US" sz="3500" b="0" i="0" dirty="0">
                <a:solidFill>
                  <a:srgbClr val="000000"/>
                </a:solidFill>
                <a:effectLst/>
                <a:highlight>
                  <a:srgbClr val="FFFFFF"/>
                </a:highlight>
              </a:rPr>
              <a:t>And the </a:t>
            </a:r>
            <a:r>
              <a:rPr lang="en-US" sz="3500" b="0" i="0" cap="small" dirty="0">
                <a:solidFill>
                  <a:srgbClr val="000000"/>
                </a:solidFill>
                <a:effectLst/>
                <a:highlight>
                  <a:srgbClr val="FFFFFF"/>
                </a:highlight>
              </a:rPr>
              <a:t>Lord</a:t>
            </a:r>
            <a:r>
              <a:rPr lang="en-US" sz="3500" b="0" i="0" dirty="0">
                <a:solidFill>
                  <a:srgbClr val="000000"/>
                </a:solidFill>
                <a:effectLst/>
                <a:highlight>
                  <a:srgbClr val="FFFFFF"/>
                </a:highlight>
              </a:rPr>
              <a:t> listened to the voice of Elijah, and the life of the boy returned </a:t>
            </a:r>
            <a:r>
              <a:rPr lang="en-US" sz="3500" b="0" i="0" baseline="30000" dirty="0">
                <a:solidFill>
                  <a:srgbClr val="000000"/>
                </a:solidFill>
                <a:effectLst/>
                <a:highlight>
                  <a:srgbClr val="FFFFFF"/>
                </a:highlight>
              </a:rPr>
              <a:t>[</a:t>
            </a:r>
            <a:r>
              <a:rPr lang="en-US" sz="3500" b="0" i="0" baseline="30000" dirty="0">
                <a:solidFill>
                  <a:srgbClr val="4A4A4A"/>
                </a:solidFill>
                <a:effectLst/>
                <a:highlight>
                  <a:srgbClr val="FFFFFF"/>
                </a:highlight>
                <a:hlinkClick r:id="rId9" tooltip="See footnote q"/>
              </a:rPr>
              <a:t>q</a:t>
            </a:r>
            <a:r>
              <a:rPr lang="en-US" sz="3500" b="0" i="0" baseline="30000" dirty="0">
                <a:solidFill>
                  <a:srgbClr val="000000"/>
                </a:solidFill>
                <a:effectLst/>
                <a:highlight>
                  <a:srgbClr val="FFFFFF"/>
                </a:highlight>
              </a:rPr>
              <a:t>]</a:t>
            </a:r>
            <a:r>
              <a:rPr lang="en-US" sz="3500" b="0" i="0" dirty="0">
                <a:solidFill>
                  <a:srgbClr val="000000"/>
                </a:solidFill>
                <a:effectLst/>
                <a:highlight>
                  <a:srgbClr val="FFFFFF"/>
                </a:highlight>
              </a:rPr>
              <a:t>to him and he revived. </a:t>
            </a:r>
            <a:r>
              <a:rPr lang="en-US" sz="3500" b="1" i="0" baseline="30000" dirty="0">
                <a:solidFill>
                  <a:srgbClr val="000000"/>
                </a:solidFill>
                <a:effectLst/>
                <a:highlight>
                  <a:srgbClr val="FFFFFF"/>
                </a:highlight>
              </a:rPr>
              <a:t>23 </a:t>
            </a:r>
            <a:r>
              <a:rPr lang="en-US" sz="3500" b="0" i="0" dirty="0">
                <a:solidFill>
                  <a:srgbClr val="000000"/>
                </a:solidFill>
                <a:effectLst/>
                <a:highlight>
                  <a:srgbClr val="FFFFFF"/>
                </a:highlight>
              </a:rPr>
              <a:t>Elijah then took the boy and brought him down from the upstairs room into the house and gave him to his mother; and Elijah said, “See, your son is alive.” </a:t>
            </a:r>
            <a:r>
              <a:rPr lang="en-US" sz="3500" b="1" i="0" baseline="30000" dirty="0">
                <a:solidFill>
                  <a:srgbClr val="000000"/>
                </a:solidFill>
                <a:effectLst/>
                <a:highlight>
                  <a:srgbClr val="FFFFFF"/>
                </a:highlight>
              </a:rPr>
              <a:t>24 </a:t>
            </a:r>
            <a:r>
              <a:rPr lang="en-US" sz="3500" b="0" i="0" dirty="0">
                <a:solidFill>
                  <a:srgbClr val="000000"/>
                </a:solidFill>
                <a:effectLst/>
                <a:highlight>
                  <a:srgbClr val="FFFFFF"/>
                </a:highlight>
              </a:rPr>
              <a:t>Then the woman said to Elijah, “Now I know that you are a man of God, and that the word of the </a:t>
            </a:r>
            <a:r>
              <a:rPr lang="en-US" sz="3500" b="0" i="0" cap="small" dirty="0">
                <a:solidFill>
                  <a:srgbClr val="000000"/>
                </a:solidFill>
                <a:effectLst/>
                <a:highlight>
                  <a:srgbClr val="FFFFFF"/>
                </a:highlight>
              </a:rPr>
              <a:t>Lord</a:t>
            </a:r>
            <a:r>
              <a:rPr lang="en-US" sz="3500" b="0" i="0" dirty="0">
                <a:solidFill>
                  <a:srgbClr val="000000"/>
                </a:solidFill>
                <a:effectLst/>
                <a:highlight>
                  <a:srgbClr val="FFFFFF"/>
                </a:highlight>
              </a:rPr>
              <a:t> in your mouth is truth.”</a:t>
            </a:r>
          </a:p>
        </p:txBody>
      </p:sp>
    </p:spTree>
    <p:extLst>
      <p:ext uri="{BB962C8B-B14F-4D97-AF65-F5344CB8AC3E}">
        <p14:creationId xmlns:p14="http://schemas.microsoft.com/office/powerpoint/2010/main" val="12711789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11620" y="-27753"/>
            <a:ext cx="10515600" cy="1325563"/>
          </a:xfrm>
        </p:spPr>
        <p:txBody>
          <a:bodyPr/>
          <a:lstStyle/>
          <a:p>
            <a:pPr algn="ctr"/>
            <a:r>
              <a:rPr lang="en-US" b="1" dirty="0"/>
              <a:t>“Building” the “</a:t>
            </a:r>
            <a:r>
              <a:rPr lang="en-US" b="1" i="1" u="sng" dirty="0"/>
              <a:t>Spirit of Elijah </a:t>
            </a:r>
            <a:r>
              <a:rPr lang="en-US" b="1" dirty="0"/>
              <a:t>"in one</a:t>
            </a:r>
            <a:br>
              <a:rPr lang="en-US" b="1" dirty="0"/>
            </a:br>
            <a:r>
              <a:rPr lang="en-US" b="1" dirty="0"/>
              <a:t> </a:t>
            </a:r>
            <a:r>
              <a:rPr lang="en-US" b="1" i="1" u="sng" dirty="0"/>
              <a:t>“just like us”</a:t>
            </a:r>
          </a:p>
        </p:txBody>
      </p:sp>
      <p:sp>
        <p:nvSpPr>
          <p:cNvPr id="3" name="Content Placeholder 2"/>
          <p:cNvSpPr>
            <a:spLocks noGrp="1"/>
          </p:cNvSpPr>
          <p:nvPr>
            <p:ph idx="1"/>
          </p:nvPr>
        </p:nvSpPr>
        <p:spPr/>
        <p:txBody>
          <a:bodyPr/>
          <a:lstStyle/>
          <a:p>
            <a:r>
              <a:rPr lang="en-US" sz="4400" i="1" dirty="0"/>
              <a:t>17:1   said to Ahab, “As the </a:t>
            </a:r>
            <a:r>
              <a:rPr lang="en-US" sz="4400" i="1" cap="small" dirty="0"/>
              <a:t>Lord</a:t>
            </a:r>
            <a:r>
              <a:rPr lang="en-US" sz="4400" i="1" dirty="0"/>
              <a:t>, the God of Israel lives, </a:t>
            </a:r>
            <a:r>
              <a:rPr lang="en-US" sz="4400" b="1" i="1" u="sng" dirty="0"/>
              <a:t>before whom I stand,</a:t>
            </a:r>
            <a:r>
              <a:rPr lang="en-US" sz="4400" b="1" i="1" baseline="30000" dirty="0"/>
              <a:t> </a:t>
            </a:r>
          </a:p>
          <a:p>
            <a:endParaRPr lang="en-US" sz="4400" b="1" i="1" baseline="30000" dirty="0"/>
          </a:p>
          <a:p>
            <a:r>
              <a:rPr lang="en-US" sz="4400" b="1" i="1" baseline="30000" dirty="0"/>
              <a:t>18:15 </a:t>
            </a:r>
            <a:r>
              <a:rPr lang="en-US" sz="4400" i="1" dirty="0"/>
              <a:t>Elijah said, “As the </a:t>
            </a:r>
            <a:r>
              <a:rPr lang="en-US" sz="4400" i="1" cap="small" dirty="0"/>
              <a:t>Lord</a:t>
            </a:r>
            <a:r>
              <a:rPr lang="en-US" sz="4400" i="1" dirty="0"/>
              <a:t> of hosts lives, </a:t>
            </a:r>
            <a:r>
              <a:rPr lang="en-US" sz="4400" b="1" i="1" u="sng" dirty="0"/>
              <a:t>before whom I stand, </a:t>
            </a:r>
            <a:r>
              <a:rPr lang="en-US" sz="4400" i="1" dirty="0"/>
              <a:t>I will surely show myself to him today.”</a:t>
            </a:r>
            <a:endParaRPr lang="en-US" sz="4400" b="1" i="1" u="sng" dirty="0"/>
          </a:p>
          <a:p>
            <a:endParaRPr lang="en-US" b="1" u="sng" dirty="0"/>
          </a:p>
        </p:txBody>
      </p:sp>
    </p:spTree>
    <p:extLst>
      <p:ext uri="{BB962C8B-B14F-4D97-AF65-F5344CB8AC3E}">
        <p14:creationId xmlns:p14="http://schemas.microsoft.com/office/powerpoint/2010/main" val="53239402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13731</TotalTime>
  <Words>3477</Words>
  <Application>Microsoft Office PowerPoint</Application>
  <PresentationFormat>Widescreen</PresentationFormat>
  <Paragraphs>73</Paragraphs>
  <Slides>25</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25</vt:i4>
      </vt:variant>
    </vt:vector>
  </HeadingPairs>
  <TitlesOfParts>
    <vt:vector size="34" baseType="lpstr">
      <vt:lpstr>Calibri Light</vt:lpstr>
      <vt:lpstr>Georgia</vt:lpstr>
      <vt:lpstr>Arial</vt:lpstr>
      <vt:lpstr>Roboto</vt:lpstr>
      <vt:lpstr>Calibri</vt:lpstr>
      <vt:lpstr>Aptos</vt:lpstr>
      <vt:lpstr>Times New Roman</vt:lpstr>
      <vt:lpstr>system-ui</vt:lpstr>
      <vt:lpstr>Office Theme</vt:lpstr>
      <vt:lpstr>The “Spirit and Power of Elijah”</vt:lpstr>
      <vt:lpstr>PowerPoint Presentation</vt:lpstr>
      <vt:lpstr>PowerPoint Presentation</vt:lpstr>
      <vt:lpstr>1 KINGS 17</vt:lpstr>
      <vt:lpstr>PowerPoint Presentation</vt:lpstr>
      <vt:lpstr>PowerPoint Presentation</vt:lpstr>
      <vt:lpstr>PowerPoint Presentation</vt:lpstr>
      <vt:lpstr>PowerPoint Presentation</vt:lpstr>
      <vt:lpstr>“Building” the “Spirit of Elijah "in one  “just like us”</vt:lpstr>
      <vt:lpstr>The Foundation of Elijah's Standing</vt:lpstr>
      <vt:lpstr>PowerPoint Presentation</vt:lpstr>
      <vt:lpstr>PowerPoint Presentation</vt:lpstr>
      <vt:lpstr>PowerPoint Presentation</vt:lpstr>
      <vt:lpstr>PowerPoint Presentation</vt:lpstr>
      <vt:lpstr>PowerPoint Presentation</vt:lpstr>
      <vt:lpstr>The lessons during Elijah’s 3 ½ years of hiding.                </vt:lpstr>
      <vt:lpstr>MT. Carmel 1KINGS 18</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“Spirit and Power of Elijah”</dc:title>
  <dc:creator>Joseph Feinour</dc:creator>
  <cp:lastModifiedBy>Joseph Feinour</cp:lastModifiedBy>
  <cp:revision>20</cp:revision>
  <cp:lastPrinted>2024-08-27T22:14:16Z</cp:lastPrinted>
  <dcterms:created xsi:type="dcterms:W3CDTF">2016-10-15T11:00:16Z</dcterms:created>
  <dcterms:modified xsi:type="dcterms:W3CDTF">2024-08-29T15:02:38Z</dcterms:modified>
</cp:coreProperties>
</file>