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8" r:id="rId3"/>
    <p:sldId id="274" r:id="rId4"/>
    <p:sldId id="348" r:id="rId5"/>
    <p:sldId id="329" r:id="rId6"/>
    <p:sldId id="330" r:id="rId7"/>
    <p:sldId id="332" r:id="rId8"/>
    <p:sldId id="331" r:id="rId9"/>
    <p:sldId id="336" r:id="rId10"/>
    <p:sldId id="349" r:id="rId11"/>
    <p:sldId id="350" r:id="rId12"/>
    <p:sldId id="333" r:id="rId13"/>
    <p:sldId id="334" r:id="rId14"/>
    <p:sldId id="351" r:id="rId15"/>
    <p:sldId id="347" r:id="rId16"/>
    <p:sldId id="305" r:id="rId17"/>
    <p:sldId id="337" r:id="rId18"/>
    <p:sldId id="338" r:id="rId19"/>
    <p:sldId id="343" r:id="rId20"/>
    <p:sldId id="309" r:id="rId21"/>
    <p:sldId id="328" r:id="rId22"/>
    <p:sldId id="310" r:id="rId23"/>
    <p:sldId id="311" r:id="rId24"/>
    <p:sldId id="352" r:id="rId25"/>
    <p:sldId id="353" r:id="rId26"/>
    <p:sldId id="339" r:id="rId27"/>
    <p:sldId id="312" r:id="rId28"/>
    <p:sldId id="354" r:id="rId29"/>
    <p:sldId id="355" r:id="rId30"/>
    <p:sldId id="356" r:id="rId31"/>
    <p:sldId id="340" r:id="rId32"/>
    <p:sldId id="357" r:id="rId33"/>
    <p:sldId id="314" r:id="rId34"/>
    <p:sldId id="271"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autoAdjust="0"/>
    <p:restoredTop sz="94520"/>
  </p:normalViewPr>
  <p:slideViewPr>
    <p:cSldViewPr snapToGrid="0" snapToObjects="1">
      <p:cViewPr varScale="1">
        <p:scale>
          <a:sx n="93" d="100"/>
          <a:sy n="93" d="100"/>
        </p:scale>
        <p:origin x="216" y="5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0E257B-D20C-584E-81B0-086A50C5B690}" type="datetimeFigureOut">
              <a:rPr lang="en-US" smtClean="0"/>
              <a:t>3/10/24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1897569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0E257B-D20C-584E-81B0-086A50C5B690}" type="datetimeFigureOut">
              <a:rPr lang="en-US" smtClean="0"/>
              <a:t>3/10/24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559267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0E257B-D20C-584E-81B0-086A50C5B690}" type="datetimeFigureOut">
              <a:rPr lang="en-US" smtClean="0"/>
              <a:t>3/10/24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1023899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0E257B-D20C-584E-81B0-086A50C5B690}" type="datetimeFigureOut">
              <a:rPr lang="en-US" smtClean="0"/>
              <a:t>3/10/24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3694278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0E257B-D20C-584E-81B0-086A50C5B690}" type="datetimeFigureOut">
              <a:rPr lang="en-US" smtClean="0"/>
              <a:t>3/10/24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3060913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0E257B-D20C-584E-81B0-086A50C5B690}" type="datetimeFigureOut">
              <a:rPr lang="en-US" smtClean="0"/>
              <a:t>3/10/24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2708910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0E257B-D20C-584E-81B0-086A50C5B690}" type="datetimeFigureOut">
              <a:rPr lang="en-US" smtClean="0"/>
              <a:t>3/10/24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972447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0E257B-D20C-584E-81B0-086A50C5B690}" type="datetimeFigureOut">
              <a:rPr lang="en-US" smtClean="0"/>
              <a:t>3/10/24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1961554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E257B-D20C-584E-81B0-086A50C5B690}" type="datetimeFigureOut">
              <a:rPr lang="en-US" smtClean="0"/>
              <a:t>3/10/24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843545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0E257B-D20C-584E-81B0-086A50C5B690}" type="datetimeFigureOut">
              <a:rPr lang="en-US" smtClean="0"/>
              <a:t>3/10/24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654992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0E257B-D20C-584E-81B0-086A50C5B690}" type="datetimeFigureOut">
              <a:rPr lang="en-US" smtClean="0"/>
              <a:t>3/10/24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08926-F583-CC49-B366-C2C1D0590067}" type="slidenum">
              <a:rPr lang="en-US" smtClean="0"/>
              <a:t>‹#›</a:t>
            </a:fld>
            <a:endParaRPr lang="en-US"/>
          </a:p>
        </p:txBody>
      </p:sp>
    </p:spTree>
    <p:extLst>
      <p:ext uri="{BB962C8B-B14F-4D97-AF65-F5344CB8AC3E}">
        <p14:creationId xmlns:p14="http://schemas.microsoft.com/office/powerpoint/2010/main" val="1985535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0E257B-D20C-584E-81B0-086A50C5B690}" type="datetimeFigureOut">
              <a:rPr lang="en-US" smtClean="0"/>
              <a:t>3/10/24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108926-F583-CC49-B366-C2C1D0590067}" type="slidenum">
              <a:rPr lang="en-US" smtClean="0"/>
              <a:t>‹#›</a:t>
            </a:fld>
            <a:endParaRPr lang="en-US"/>
          </a:p>
        </p:txBody>
      </p:sp>
    </p:spTree>
    <p:extLst>
      <p:ext uri="{BB962C8B-B14F-4D97-AF65-F5344CB8AC3E}">
        <p14:creationId xmlns:p14="http://schemas.microsoft.com/office/powerpoint/2010/main" val="183368561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0FF7A-550A-8242-8A5D-B07695E7064C}"/>
              </a:ext>
            </a:extLst>
          </p:cNvPr>
          <p:cNvSpPr>
            <a:spLocks noGrp="1"/>
          </p:cNvSpPr>
          <p:nvPr>
            <p:ph type="ctrTitle"/>
          </p:nvPr>
        </p:nvSpPr>
        <p:spPr/>
        <p:txBody>
          <a:bodyPr>
            <a:normAutofit fontScale="90000"/>
          </a:bodyPr>
          <a:lstStyle/>
          <a:p>
            <a:r>
              <a:rPr lang="en-US" sz="9600" b="1" dirty="0"/>
              <a:t>“A </a:t>
            </a:r>
            <a:r>
              <a:rPr lang="en-US" sz="9600" b="1"/>
              <a:t>Living Testimony”</a:t>
            </a:r>
            <a:br>
              <a:rPr lang="en-US" dirty="0"/>
            </a:br>
            <a:endParaRPr lang="en-US" dirty="0"/>
          </a:p>
        </p:txBody>
      </p:sp>
      <p:sp>
        <p:nvSpPr>
          <p:cNvPr id="3" name="Subtitle 2">
            <a:extLst>
              <a:ext uri="{FF2B5EF4-FFF2-40B4-BE49-F238E27FC236}">
                <a16:creationId xmlns:a16="http://schemas.microsoft.com/office/drawing/2014/main" id="{BB11C86B-82B9-2D42-9BEF-278F5A7B83DA}"/>
              </a:ext>
            </a:extLst>
          </p:cNvPr>
          <p:cNvSpPr>
            <a:spLocks noGrp="1"/>
          </p:cNvSpPr>
          <p:nvPr>
            <p:ph type="subTitle" idx="1"/>
          </p:nvPr>
        </p:nvSpPr>
        <p:spPr>
          <a:xfrm>
            <a:off x="1030941" y="3429000"/>
            <a:ext cx="10130118" cy="2869920"/>
          </a:xfrm>
        </p:spPr>
        <p:txBody>
          <a:bodyPr>
            <a:normAutofit/>
          </a:bodyPr>
          <a:lstStyle/>
          <a:p>
            <a:r>
              <a:rPr lang="en-US" sz="4800" b="1" dirty="0"/>
              <a:t>Men’s Conference</a:t>
            </a:r>
          </a:p>
          <a:p>
            <a:endParaRPr lang="en-US" sz="4800" b="1" dirty="0"/>
          </a:p>
          <a:p>
            <a:r>
              <a:rPr lang="en-US" sz="4800" b="1" dirty="0"/>
              <a:t>2024</a:t>
            </a:r>
          </a:p>
        </p:txBody>
      </p:sp>
    </p:spTree>
    <p:extLst>
      <p:ext uri="{BB962C8B-B14F-4D97-AF65-F5344CB8AC3E}">
        <p14:creationId xmlns:p14="http://schemas.microsoft.com/office/powerpoint/2010/main" val="388251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7200" b="1" dirty="0"/>
              <a:t>The Ascension</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924984"/>
            <a:ext cx="11403105" cy="4933016"/>
          </a:xfrm>
        </p:spPr>
        <p:txBody>
          <a:bodyPr>
            <a:normAutofit/>
          </a:bodyPr>
          <a:lstStyle/>
          <a:p>
            <a:pPr marL="0" indent="0">
              <a:buNone/>
            </a:pPr>
            <a:r>
              <a:rPr lang="en-US" sz="5400" u="sng" dirty="0"/>
              <a:t>CHRIST IS IN HEAVEN</a:t>
            </a:r>
            <a:r>
              <a:rPr lang="en-US" sz="5400" dirty="0"/>
              <a:t> AND….</a:t>
            </a:r>
          </a:p>
          <a:p>
            <a:pPr marL="0" indent="0">
              <a:buNone/>
            </a:pPr>
            <a:endParaRPr lang="en-US" sz="5400" dirty="0"/>
          </a:p>
          <a:p>
            <a:pPr marL="0" indent="0">
              <a:buNone/>
            </a:pPr>
            <a:r>
              <a:rPr lang="en-US" sz="5400" dirty="0"/>
              <a:t>WE ARE </a:t>
            </a:r>
            <a:r>
              <a:rPr lang="en-US" sz="5400" u="sng" dirty="0"/>
              <a:t>IN HIM</a:t>
            </a:r>
            <a:r>
              <a:rPr lang="en-US" sz="5400" dirty="0"/>
              <a:t>!</a:t>
            </a:r>
          </a:p>
          <a:p>
            <a:pPr marL="0" indent="0">
              <a:buNone/>
            </a:pPr>
            <a:endParaRPr lang="en-US" sz="4000" dirty="0"/>
          </a:p>
        </p:txBody>
      </p:sp>
    </p:spTree>
    <p:extLst>
      <p:ext uri="{BB962C8B-B14F-4D97-AF65-F5344CB8AC3E}">
        <p14:creationId xmlns:p14="http://schemas.microsoft.com/office/powerpoint/2010/main" val="3593361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7200" b="1" dirty="0"/>
              <a:t>The Day of Pentecost</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924984"/>
            <a:ext cx="11403105" cy="4933016"/>
          </a:xfrm>
        </p:spPr>
        <p:txBody>
          <a:bodyPr>
            <a:normAutofit/>
          </a:bodyPr>
          <a:lstStyle/>
          <a:p>
            <a:pPr marL="0" indent="0">
              <a:buNone/>
            </a:pPr>
            <a:r>
              <a:rPr lang="en-US" sz="5400" u="sng" dirty="0"/>
              <a:t>WE’RE DOWN HERE</a:t>
            </a:r>
            <a:r>
              <a:rPr lang="en-US" sz="5400" dirty="0"/>
              <a:t> AND….</a:t>
            </a:r>
          </a:p>
          <a:p>
            <a:pPr marL="0" indent="0">
              <a:buNone/>
            </a:pPr>
            <a:endParaRPr lang="en-US" sz="5400" dirty="0"/>
          </a:p>
          <a:p>
            <a:pPr marL="0" indent="0">
              <a:buNone/>
            </a:pPr>
            <a:r>
              <a:rPr lang="en-US" sz="5400" dirty="0"/>
              <a:t>HE IS </a:t>
            </a:r>
            <a:r>
              <a:rPr lang="en-US" sz="5400" u="sng" dirty="0"/>
              <a:t>IN US</a:t>
            </a:r>
            <a:r>
              <a:rPr lang="en-US" sz="5400" dirty="0"/>
              <a:t>!</a:t>
            </a:r>
          </a:p>
          <a:p>
            <a:pPr marL="0" indent="0">
              <a:buNone/>
            </a:pPr>
            <a:endParaRPr lang="en-US" sz="4000" dirty="0"/>
          </a:p>
        </p:txBody>
      </p:sp>
    </p:spTree>
    <p:extLst>
      <p:ext uri="{BB962C8B-B14F-4D97-AF65-F5344CB8AC3E}">
        <p14:creationId xmlns:p14="http://schemas.microsoft.com/office/powerpoint/2010/main" val="4244936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Colossians 1:26-27</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a:bodyPr>
          <a:lstStyle/>
          <a:p>
            <a:pPr marL="0" indent="0">
              <a:buNone/>
            </a:pPr>
            <a:r>
              <a:rPr lang="en-US" sz="3600" dirty="0"/>
              <a:t>26 …that is, the mystery which has been hidden from the past ages and generations, but has now been manifested to His saints…</a:t>
            </a:r>
          </a:p>
          <a:p>
            <a:pPr marL="0" indent="0">
              <a:buNone/>
            </a:pPr>
            <a:r>
              <a:rPr lang="en-US" sz="3600" dirty="0"/>
              <a:t>27 …which is, </a:t>
            </a:r>
            <a:r>
              <a:rPr lang="en-US" sz="3600" b="1" u="sng" dirty="0"/>
              <a:t>Christ in you</a:t>
            </a:r>
            <a:r>
              <a:rPr lang="en-US" sz="3600" dirty="0"/>
              <a:t>, the hope of glory.</a:t>
            </a:r>
          </a:p>
          <a:p>
            <a:pPr marL="0" indent="0">
              <a:buNone/>
            </a:pPr>
            <a:endParaRPr lang="en-US" sz="3600" dirty="0"/>
          </a:p>
          <a:p>
            <a:pPr marL="0" indent="0">
              <a:buNone/>
            </a:pPr>
            <a:endParaRPr lang="en-US" sz="4000" dirty="0"/>
          </a:p>
        </p:txBody>
      </p:sp>
    </p:spTree>
    <p:extLst>
      <p:ext uri="{BB962C8B-B14F-4D97-AF65-F5344CB8AC3E}">
        <p14:creationId xmlns:p14="http://schemas.microsoft.com/office/powerpoint/2010/main" val="1987163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Galatians 2:20</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a:bodyPr>
          <a:lstStyle/>
          <a:p>
            <a:pPr marL="0" indent="0">
              <a:buNone/>
            </a:pPr>
            <a:r>
              <a:rPr lang="en-US" sz="4400" dirty="0"/>
              <a:t>20 …and it is no longer I who live, </a:t>
            </a:r>
            <a:r>
              <a:rPr lang="en-US" sz="4400" b="1" u="sng" dirty="0"/>
              <a:t>but Christ lives in me</a:t>
            </a:r>
            <a:r>
              <a:rPr lang="en-US" sz="4400" dirty="0"/>
              <a:t>…</a:t>
            </a:r>
          </a:p>
          <a:p>
            <a:pPr marL="0" indent="0">
              <a:buNone/>
            </a:pPr>
            <a:endParaRPr lang="en-US" sz="4000" dirty="0"/>
          </a:p>
        </p:txBody>
      </p:sp>
    </p:spTree>
    <p:extLst>
      <p:ext uri="{BB962C8B-B14F-4D97-AF65-F5344CB8AC3E}">
        <p14:creationId xmlns:p14="http://schemas.microsoft.com/office/powerpoint/2010/main" val="2985338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7200" b="1" dirty="0"/>
              <a:t>The Dawning of a New Day</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559859"/>
            <a:ext cx="11403105" cy="4933016"/>
          </a:xfrm>
        </p:spPr>
        <p:txBody>
          <a:bodyPr>
            <a:normAutofit fontScale="92500" lnSpcReduction="20000"/>
          </a:bodyPr>
          <a:lstStyle/>
          <a:p>
            <a:pPr marL="0" indent="0">
              <a:buNone/>
            </a:pPr>
            <a:r>
              <a:rPr lang="en-US" sz="5400" b="1" u="sng" dirty="0"/>
              <a:t>ASCENSION:</a:t>
            </a:r>
          </a:p>
          <a:p>
            <a:pPr marL="0" indent="0">
              <a:buNone/>
            </a:pPr>
            <a:r>
              <a:rPr lang="en-US" sz="5400" u="sng" dirty="0"/>
              <a:t>CHRIST IS IN HEAVEN</a:t>
            </a:r>
            <a:r>
              <a:rPr lang="en-US" sz="5400" dirty="0"/>
              <a:t> AND…</a:t>
            </a:r>
          </a:p>
          <a:p>
            <a:pPr marL="0" indent="0">
              <a:buNone/>
            </a:pPr>
            <a:r>
              <a:rPr lang="en-US" sz="5400" dirty="0"/>
              <a:t>WE ARE </a:t>
            </a:r>
            <a:r>
              <a:rPr lang="en-US" sz="5400" u="sng" dirty="0"/>
              <a:t>IN HIM</a:t>
            </a:r>
            <a:r>
              <a:rPr lang="en-US" sz="5400" dirty="0"/>
              <a:t>!</a:t>
            </a:r>
          </a:p>
          <a:p>
            <a:pPr marL="0" indent="0">
              <a:buNone/>
            </a:pPr>
            <a:endParaRPr lang="en-US" sz="5400" dirty="0"/>
          </a:p>
          <a:p>
            <a:pPr marL="0" indent="0">
              <a:buNone/>
            </a:pPr>
            <a:r>
              <a:rPr lang="en-US" sz="5400" b="1" u="sng" dirty="0"/>
              <a:t>PENTECOST:</a:t>
            </a:r>
          </a:p>
          <a:p>
            <a:pPr marL="0" indent="0">
              <a:buNone/>
            </a:pPr>
            <a:r>
              <a:rPr lang="en-US" sz="5400" u="sng" dirty="0"/>
              <a:t>WE’RE DOWN HERE</a:t>
            </a:r>
            <a:r>
              <a:rPr lang="en-US" sz="5400" dirty="0"/>
              <a:t> AND…</a:t>
            </a:r>
          </a:p>
          <a:p>
            <a:pPr marL="0" indent="0">
              <a:buNone/>
            </a:pPr>
            <a:r>
              <a:rPr lang="en-US" sz="5400" dirty="0"/>
              <a:t>HE IS </a:t>
            </a:r>
            <a:r>
              <a:rPr lang="en-US" sz="5400" u="sng" dirty="0"/>
              <a:t>IN US</a:t>
            </a:r>
            <a:r>
              <a:rPr lang="en-US" sz="5400" dirty="0"/>
              <a:t>!</a:t>
            </a:r>
          </a:p>
          <a:p>
            <a:pPr marL="0" indent="0">
              <a:buNone/>
            </a:pPr>
            <a:endParaRPr lang="en-US" sz="4000" dirty="0"/>
          </a:p>
        </p:txBody>
      </p:sp>
    </p:spTree>
    <p:extLst>
      <p:ext uri="{BB962C8B-B14F-4D97-AF65-F5344CB8AC3E}">
        <p14:creationId xmlns:p14="http://schemas.microsoft.com/office/powerpoint/2010/main" val="728470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77245C-9577-461B-B028-906C2FDEFA22}"/>
              </a:ext>
            </a:extLst>
          </p:cNvPr>
          <p:cNvSpPr>
            <a:spLocks noGrp="1"/>
          </p:cNvSpPr>
          <p:nvPr>
            <p:ph idx="1"/>
          </p:nvPr>
        </p:nvSpPr>
        <p:spPr/>
        <p:txBody>
          <a:bodyPr>
            <a:normAutofit/>
          </a:bodyPr>
          <a:lstStyle/>
          <a:p>
            <a:pPr marL="0" indent="0" algn="ctr">
              <a:buNone/>
            </a:pPr>
            <a:r>
              <a:rPr lang="en-US" sz="7200" dirty="0"/>
              <a:t>WE BECOME </a:t>
            </a:r>
            <a:r>
              <a:rPr lang="en-US" sz="7200" b="1" u="sng" dirty="0"/>
              <a:t>A LIVING TESTIMONY</a:t>
            </a:r>
            <a:r>
              <a:rPr lang="en-US" sz="7200" dirty="0"/>
              <a:t>!</a:t>
            </a:r>
          </a:p>
        </p:txBody>
      </p:sp>
    </p:spTree>
    <p:extLst>
      <p:ext uri="{BB962C8B-B14F-4D97-AF65-F5344CB8AC3E}">
        <p14:creationId xmlns:p14="http://schemas.microsoft.com/office/powerpoint/2010/main" val="2409586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a:xfrm>
            <a:off x="838200" y="180321"/>
            <a:ext cx="10515600" cy="1325563"/>
          </a:xfrm>
        </p:spPr>
        <p:txBody>
          <a:bodyPr>
            <a:normAutofit/>
          </a:bodyPr>
          <a:lstStyle/>
          <a:p>
            <a:r>
              <a:rPr lang="en-US" sz="6000" b="1" dirty="0"/>
              <a:t>Acts 9:32-42</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404004"/>
            <a:ext cx="11403105" cy="5273675"/>
          </a:xfrm>
        </p:spPr>
        <p:txBody>
          <a:bodyPr>
            <a:normAutofit/>
          </a:bodyPr>
          <a:lstStyle/>
          <a:p>
            <a:pPr marL="0" indent="0">
              <a:buNone/>
            </a:pPr>
            <a:r>
              <a:rPr lang="en-US" sz="4000" dirty="0"/>
              <a:t>32 Now as Peter was traveling through all those regions, he came down also to the saints who lived at </a:t>
            </a:r>
            <a:r>
              <a:rPr lang="en-US" sz="4000" dirty="0" err="1"/>
              <a:t>Lydda</a:t>
            </a:r>
            <a:r>
              <a:rPr lang="en-US" sz="4000" dirty="0"/>
              <a:t>.</a:t>
            </a:r>
          </a:p>
          <a:p>
            <a:pPr marL="0" indent="0">
              <a:buNone/>
            </a:pPr>
            <a:r>
              <a:rPr lang="en-US" sz="4000" dirty="0"/>
              <a:t>33 There he found a man named Aeneas, who had been bedridden eight years, for he was paralyzed.</a:t>
            </a:r>
          </a:p>
          <a:p>
            <a:pPr marL="0" indent="0">
              <a:buNone/>
            </a:pPr>
            <a:r>
              <a:rPr lang="en-US" sz="4000" dirty="0"/>
              <a:t>34 Peter said to him, “Aeneas, Jesus Christ heals you; get up and make your bed.” Immediately he got up.</a:t>
            </a:r>
          </a:p>
          <a:p>
            <a:pPr marL="0" indent="0">
              <a:buNone/>
            </a:pPr>
            <a:endParaRPr lang="en-US" sz="4000" dirty="0"/>
          </a:p>
        </p:txBody>
      </p:sp>
    </p:spTree>
    <p:extLst>
      <p:ext uri="{BB962C8B-B14F-4D97-AF65-F5344CB8AC3E}">
        <p14:creationId xmlns:p14="http://schemas.microsoft.com/office/powerpoint/2010/main" val="1903784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a:xfrm>
            <a:off x="838200" y="41275"/>
            <a:ext cx="10515600" cy="1325563"/>
          </a:xfrm>
        </p:spPr>
        <p:txBody>
          <a:bodyPr>
            <a:normAutofit/>
          </a:bodyPr>
          <a:lstStyle/>
          <a:p>
            <a:r>
              <a:rPr lang="en-US" sz="6000" b="1" dirty="0"/>
              <a:t>Acts 9:32-42 cont.</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143000"/>
            <a:ext cx="11403105" cy="5673725"/>
          </a:xfrm>
        </p:spPr>
        <p:txBody>
          <a:bodyPr>
            <a:normAutofit/>
          </a:bodyPr>
          <a:lstStyle/>
          <a:p>
            <a:pPr marL="0" indent="0">
              <a:buNone/>
            </a:pPr>
            <a:r>
              <a:rPr lang="en-US" sz="4000" dirty="0"/>
              <a:t>35 And all who lived at </a:t>
            </a:r>
            <a:r>
              <a:rPr lang="en-US" sz="4000" dirty="0" err="1"/>
              <a:t>Lydda</a:t>
            </a:r>
            <a:r>
              <a:rPr lang="en-US" sz="4000" dirty="0"/>
              <a:t> and Sharon saw him, and they turned to the Lord.</a:t>
            </a:r>
          </a:p>
          <a:p>
            <a:pPr marL="0" indent="0">
              <a:buNone/>
            </a:pPr>
            <a:r>
              <a:rPr lang="en-US" sz="4000" dirty="0"/>
              <a:t>36 Now in Joppa there was a disciple named Tabitha (which translated in Greek is called Dorcas); this woman was abounding with deeds of kindness and charity which she continually did.</a:t>
            </a:r>
          </a:p>
          <a:p>
            <a:pPr marL="0" indent="0">
              <a:buNone/>
            </a:pPr>
            <a:r>
              <a:rPr lang="en-US" sz="4000" dirty="0"/>
              <a:t>37 And it happened at that time that she fell sick and died; and when they had washed her body, they laid it in an upper room.</a:t>
            </a:r>
          </a:p>
          <a:p>
            <a:pPr marL="0" indent="0">
              <a:buNone/>
            </a:pPr>
            <a:endParaRPr lang="en-US" sz="4000" dirty="0"/>
          </a:p>
        </p:txBody>
      </p:sp>
    </p:spTree>
    <p:extLst>
      <p:ext uri="{BB962C8B-B14F-4D97-AF65-F5344CB8AC3E}">
        <p14:creationId xmlns:p14="http://schemas.microsoft.com/office/powerpoint/2010/main" val="3686430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a:xfrm>
            <a:off x="730623" y="0"/>
            <a:ext cx="10515600" cy="1325563"/>
          </a:xfrm>
        </p:spPr>
        <p:txBody>
          <a:bodyPr>
            <a:normAutofit/>
          </a:bodyPr>
          <a:lstStyle/>
          <a:p>
            <a:r>
              <a:rPr lang="en-US" sz="6000" b="1" dirty="0"/>
              <a:t>Acts 9:32-42 cont.</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085850"/>
            <a:ext cx="11403105" cy="5407025"/>
          </a:xfrm>
        </p:spPr>
        <p:txBody>
          <a:bodyPr>
            <a:normAutofit/>
          </a:bodyPr>
          <a:lstStyle/>
          <a:p>
            <a:pPr marL="0" indent="0">
              <a:buNone/>
            </a:pPr>
            <a:r>
              <a:rPr lang="en-US" sz="4000" dirty="0"/>
              <a:t>38 Since </a:t>
            </a:r>
            <a:r>
              <a:rPr lang="en-US" sz="4000" dirty="0" err="1"/>
              <a:t>Lydda</a:t>
            </a:r>
            <a:r>
              <a:rPr lang="en-US" sz="4000" dirty="0"/>
              <a:t> was near Joppa, the disciples, having heard that Peter was there, sent two men to him, imploring him, “Do not delay in coming to us.”</a:t>
            </a:r>
          </a:p>
          <a:p>
            <a:pPr marL="0" indent="0">
              <a:buNone/>
            </a:pPr>
            <a:r>
              <a:rPr lang="en-US" sz="4000" dirty="0"/>
              <a:t>39 So Peter arose and went with them.  When he arrived, they brought him into the upper room; and all the widows stood beside him, weeping and showing all the tunics and garments that Dorcas used to make while she was with them.</a:t>
            </a:r>
          </a:p>
          <a:p>
            <a:pPr marL="0" indent="0">
              <a:buNone/>
            </a:pPr>
            <a:endParaRPr lang="en-US" sz="4000" dirty="0"/>
          </a:p>
        </p:txBody>
      </p:sp>
    </p:spTree>
    <p:extLst>
      <p:ext uri="{BB962C8B-B14F-4D97-AF65-F5344CB8AC3E}">
        <p14:creationId xmlns:p14="http://schemas.microsoft.com/office/powerpoint/2010/main" val="2303510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Acts 9:32-42 cont.</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a:bodyPr>
          <a:lstStyle/>
          <a:p>
            <a:pPr marL="0" indent="0">
              <a:buNone/>
            </a:pPr>
            <a:r>
              <a:rPr lang="en-US" sz="4000" dirty="0"/>
              <a:t>40 But Peter sent them all out and knelt down and prayed, and turning to the body, he said, “Tabitha, arise.” And she opened her eyes and when she saw Peter, she sat up.</a:t>
            </a:r>
          </a:p>
          <a:p>
            <a:pPr marL="0" indent="0">
              <a:buNone/>
            </a:pPr>
            <a:r>
              <a:rPr lang="en-US" sz="4000" dirty="0"/>
              <a:t>41 And he gave her his hand and raised her up; and calling the saints and widows, he presented her alive.</a:t>
            </a:r>
          </a:p>
          <a:p>
            <a:pPr marL="0" indent="0">
              <a:buNone/>
            </a:pPr>
            <a:r>
              <a:rPr lang="en-US" sz="4000" dirty="0"/>
              <a:t>42 It became known all over Joppa, and many believed in the Lord.</a:t>
            </a:r>
          </a:p>
          <a:p>
            <a:pPr marL="0" indent="0">
              <a:buNone/>
            </a:pPr>
            <a:endParaRPr lang="en-US" sz="4000" dirty="0"/>
          </a:p>
        </p:txBody>
      </p:sp>
    </p:spTree>
    <p:extLst>
      <p:ext uri="{BB962C8B-B14F-4D97-AF65-F5344CB8AC3E}">
        <p14:creationId xmlns:p14="http://schemas.microsoft.com/office/powerpoint/2010/main" val="3651751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Acts 4:33</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924984"/>
            <a:ext cx="11403105" cy="4933016"/>
          </a:xfrm>
        </p:spPr>
        <p:txBody>
          <a:bodyPr>
            <a:normAutofit/>
          </a:bodyPr>
          <a:lstStyle/>
          <a:p>
            <a:pPr marL="0" indent="0">
              <a:buNone/>
            </a:pPr>
            <a:r>
              <a:rPr lang="en-US" sz="4400" dirty="0"/>
              <a:t>33 And with great power the apostles were giving testimony to the resurrection of the Lord Jesus, and abundant grace was upon them all.</a:t>
            </a:r>
          </a:p>
          <a:p>
            <a:pPr marL="0" indent="0">
              <a:buNone/>
            </a:pPr>
            <a:endParaRPr lang="en-US" sz="4000" dirty="0"/>
          </a:p>
        </p:txBody>
      </p:sp>
    </p:spTree>
    <p:extLst>
      <p:ext uri="{BB962C8B-B14F-4D97-AF65-F5344CB8AC3E}">
        <p14:creationId xmlns:p14="http://schemas.microsoft.com/office/powerpoint/2010/main" val="3327576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A LIVING TESTIMONY IS: </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a:bodyPr>
          <a:lstStyle/>
          <a:p>
            <a:pPr marL="0" indent="0">
              <a:buNone/>
            </a:pPr>
            <a:r>
              <a:rPr lang="en-US" sz="4800" dirty="0"/>
              <a:t>1. A life that </a:t>
            </a:r>
            <a:r>
              <a:rPr lang="en-US" sz="4800" u="sng" dirty="0"/>
              <a:t>looks like Jesus</a:t>
            </a:r>
            <a:r>
              <a:rPr lang="en-US" sz="4800" dirty="0"/>
              <a:t>!</a:t>
            </a:r>
          </a:p>
        </p:txBody>
      </p:sp>
    </p:spTree>
    <p:extLst>
      <p:ext uri="{BB962C8B-B14F-4D97-AF65-F5344CB8AC3E}">
        <p14:creationId xmlns:p14="http://schemas.microsoft.com/office/powerpoint/2010/main" val="2720095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Acts 9:33-34</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a:bodyPr>
          <a:lstStyle/>
          <a:p>
            <a:pPr marL="0" indent="0">
              <a:buNone/>
            </a:pPr>
            <a:r>
              <a:rPr lang="en-US" sz="4400" dirty="0"/>
              <a:t>33 There he found a man named Aeneas, who had been bedridden eight years, for he was paralyzed.</a:t>
            </a:r>
          </a:p>
          <a:p>
            <a:pPr marL="0" indent="0">
              <a:buNone/>
            </a:pPr>
            <a:r>
              <a:rPr lang="en-US" sz="4400" dirty="0"/>
              <a:t>34 Peter said to him, “Aeneas…get up and make your bed.” Immediately he got up.</a:t>
            </a:r>
          </a:p>
          <a:p>
            <a:pPr marL="0" indent="0">
              <a:buNone/>
            </a:pPr>
            <a:endParaRPr lang="en-US" sz="4000" dirty="0"/>
          </a:p>
        </p:txBody>
      </p:sp>
    </p:spTree>
    <p:extLst>
      <p:ext uri="{BB962C8B-B14F-4D97-AF65-F5344CB8AC3E}">
        <p14:creationId xmlns:p14="http://schemas.microsoft.com/office/powerpoint/2010/main" val="3527661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a:xfrm>
            <a:off x="552450" y="60325"/>
            <a:ext cx="10515600" cy="1325563"/>
          </a:xfrm>
        </p:spPr>
        <p:txBody>
          <a:bodyPr>
            <a:normAutofit/>
          </a:bodyPr>
          <a:lstStyle/>
          <a:p>
            <a:r>
              <a:rPr lang="en-US" sz="6000" b="1" dirty="0"/>
              <a:t>Mark 2:3, 11-12</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36445" y="1385888"/>
            <a:ext cx="11403105" cy="5730875"/>
          </a:xfrm>
        </p:spPr>
        <p:txBody>
          <a:bodyPr>
            <a:normAutofit/>
          </a:bodyPr>
          <a:lstStyle/>
          <a:p>
            <a:pPr marL="0" indent="0">
              <a:buNone/>
            </a:pPr>
            <a:r>
              <a:rPr lang="en-US" sz="4000" dirty="0"/>
              <a:t>3 And they came, bringing to Him a paralytic, carried by four men.</a:t>
            </a:r>
          </a:p>
          <a:p>
            <a:pPr marL="0" indent="0">
              <a:buNone/>
            </a:pPr>
            <a:endParaRPr lang="en-US" sz="4000" dirty="0"/>
          </a:p>
          <a:p>
            <a:pPr marL="0" indent="0">
              <a:buNone/>
            </a:pPr>
            <a:r>
              <a:rPr lang="en-US" sz="4000" dirty="0"/>
              <a:t>11 “I say to you, get up, pick up your pallet and go home.”</a:t>
            </a:r>
          </a:p>
          <a:p>
            <a:pPr marL="0" indent="0">
              <a:buNone/>
            </a:pPr>
            <a:r>
              <a:rPr lang="en-US" sz="4000" dirty="0"/>
              <a:t>12 And he got up and immediately picked up the pallet and went out in the sight of everyone, so that they were all amazed and were glorifying God, saying, “We have never seen anything like this.”</a:t>
            </a:r>
          </a:p>
          <a:p>
            <a:pPr marL="0" indent="0">
              <a:buNone/>
            </a:pPr>
            <a:endParaRPr lang="en-US" sz="4000" dirty="0"/>
          </a:p>
        </p:txBody>
      </p:sp>
    </p:spTree>
    <p:extLst>
      <p:ext uri="{BB962C8B-B14F-4D97-AF65-F5344CB8AC3E}">
        <p14:creationId xmlns:p14="http://schemas.microsoft.com/office/powerpoint/2010/main" val="2627915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Acts 9:37, 39-41</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fontScale="92500" lnSpcReduction="20000"/>
          </a:bodyPr>
          <a:lstStyle/>
          <a:p>
            <a:pPr marL="0" indent="0">
              <a:buNone/>
            </a:pPr>
            <a:r>
              <a:rPr lang="en-US" sz="4400" dirty="0"/>
              <a:t>37 And it happened at that time that she fell sick and died; and when they had washed her body, they laid it in an upper room.</a:t>
            </a:r>
          </a:p>
          <a:p>
            <a:pPr marL="0" indent="0">
              <a:buNone/>
            </a:pPr>
            <a:r>
              <a:rPr lang="en-US" sz="4000" dirty="0"/>
              <a:t>39 …When he (Peter) arrived, they brought him into the upper room…</a:t>
            </a:r>
          </a:p>
          <a:p>
            <a:pPr marL="0" indent="0">
              <a:buNone/>
            </a:pPr>
            <a:r>
              <a:rPr lang="en-US" sz="4000" dirty="0"/>
              <a:t>40 But Peter sent them all out and knelt down and prayed, and turning to the body, he said, “Tabitha, arise.” And she opened her eyes and when she saw Peter, she sat up.</a:t>
            </a:r>
          </a:p>
          <a:p>
            <a:pPr marL="0" indent="0">
              <a:buNone/>
            </a:pPr>
            <a:r>
              <a:rPr lang="en-US" sz="4000" dirty="0"/>
              <a:t>41 And he gave her his hand and raised her up; and calling the saints and widows, he presented her alive.</a:t>
            </a:r>
          </a:p>
          <a:p>
            <a:pPr marL="0" indent="0">
              <a:buNone/>
            </a:pPr>
            <a:endParaRPr lang="en-US" sz="4000" dirty="0"/>
          </a:p>
        </p:txBody>
      </p:sp>
    </p:spTree>
    <p:extLst>
      <p:ext uri="{BB962C8B-B14F-4D97-AF65-F5344CB8AC3E}">
        <p14:creationId xmlns:p14="http://schemas.microsoft.com/office/powerpoint/2010/main" val="4981584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a:xfrm>
            <a:off x="552450" y="60325"/>
            <a:ext cx="10515600" cy="1325563"/>
          </a:xfrm>
        </p:spPr>
        <p:txBody>
          <a:bodyPr>
            <a:normAutofit/>
          </a:bodyPr>
          <a:lstStyle/>
          <a:p>
            <a:r>
              <a:rPr lang="en-US" sz="6000" b="1" dirty="0"/>
              <a:t>Mark 5:35-37</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36445" y="1385888"/>
            <a:ext cx="11403105" cy="5730875"/>
          </a:xfrm>
        </p:spPr>
        <p:txBody>
          <a:bodyPr>
            <a:normAutofit/>
          </a:bodyPr>
          <a:lstStyle/>
          <a:p>
            <a:pPr marL="0" indent="0">
              <a:buNone/>
            </a:pPr>
            <a:r>
              <a:rPr lang="en-US" sz="4000" dirty="0"/>
              <a:t>35 While He was still speaking, they came from the house of the synagogue official, saying, “Your daughter has died; why trouble the Teacher anymore?”</a:t>
            </a:r>
          </a:p>
          <a:p>
            <a:pPr marL="0" indent="0">
              <a:buNone/>
            </a:pPr>
            <a:r>
              <a:rPr lang="en-US" sz="4000" dirty="0"/>
              <a:t>36 But Jesus, overhearing what was being spoken, said to the synagogue official, “Do not be afraid any longer, only believe.”</a:t>
            </a:r>
          </a:p>
          <a:p>
            <a:pPr marL="0" indent="0">
              <a:buNone/>
            </a:pPr>
            <a:r>
              <a:rPr lang="en-US" sz="4000" dirty="0"/>
              <a:t>37 And He allowed no one to accompany Him, except Peter and James and John the brother of James.</a:t>
            </a:r>
          </a:p>
          <a:p>
            <a:pPr marL="0" indent="0">
              <a:buNone/>
            </a:pPr>
            <a:endParaRPr lang="en-US" sz="4000" dirty="0"/>
          </a:p>
          <a:p>
            <a:pPr marL="0" indent="0">
              <a:buNone/>
            </a:pPr>
            <a:endParaRPr lang="en-US" sz="4000" dirty="0"/>
          </a:p>
        </p:txBody>
      </p:sp>
    </p:spTree>
    <p:extLst>
      <p:ext uri="{BB962C8B-B14F-4D97-AF65-F5344CB8AC3E}">
        <p14:creationId xmlns:p14="http://schemas.microsoft.com/office/powerpoint/2010/main" val="2132397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a:xfrm>
            <a:off x="406677" y="60325"/>
            <a:ext cx="10261324" cy="946841"/>
          </a:xfrm>
        </p:spPr>
        <p:txBody>
          <a:bodyPr>
            <a:normAutofit/>
          </a:bodyPr>
          <a:lstStyle/>
          <a:p>
            <a:r>
              <a:rPr lang="en-US" sz="6000" b="1" dirty="0"/>
              <a:t>Mark 5:40-42</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36445" y="1007166"/>
            <a:ext cx="11403105" cy="6109598"/>
          </a:xfrm>
        </p:spPr>
        <p:txBody>
          <a:bodyPr>
            <a:normAutofit/>
          </a:bodyPr>
          <a:lstStyle/>
          <a:p>
            <a:pPr marL="0" indent="0">
              <a:buNone/>
            </a:pPr>
            <a:r>
              <a:rPr lang="en-US" sz="4000" dirty="0"/>
              <a:t>40 …But putting them all out…He entered the room where the child was…</a:t>
            </a:r>
          </a:p>
          <a:p>
            <a:pPr marL="0" indent="0">
              <a:buNone/>
            </a:pPr>
            <a:r>
              <a:rPr lang="en-US" sz="4000" dirty="0"/>
              <a:t>41 And taking the child by the hand, He said to her, “Talitha </a:t>
            </a:r>
            <a:r>
              <a:rPr lang="en-US" sz="4000" dirty="0" err="1"/>
              <a:t>kum</a:t>
            </a:r>
            <a:r>
              <a:rPr lang="en-US" sz="4000" dirty="0"/>
              <a:t>!” (which translated means, “Little girl, I say to you, get up!”)</a:t>
            </a:r>
          </a:p>
          <a:p>
            <a:pPr marL="0" indent="0">
              <a:buNone/>
            </a:pPr>
            <a:r>
              <a:rPr lang="en-US" sz="4000" dirty="0"/>
              <a:t>42 Immediately the girl got up and began to walk, for she was twelve years old.  And immediately they were completely astounded.</a:t>
            </a:r>
          </a:p>
          <a:p>
            <a:pPr marL="0" indent="0">
              <a:buNone/>
            </a:pPr>
            <a:endParaRPr lang="en-US" sz="4000" dirty="0"/>
          </a:p>
        </p:txBody>
      </p:sp>
    </p:spTree>
    <p:extLst>
      <p:ext uri="{BB962C8B-B14F-4D97-AF65-F5344CB8AC3E}">
        <p14:creationId xmlns:p14="http://schemas.microsoft.com/office/powerpoint/2010/main" val="596164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A LIVING TESTIMONY IS:</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a:bodyPr>
          <a:lstStyle/>
          <a:p>
            <a:pPr marL="914400" indent="-914400">
              <a:buAutoNum type="arabicPeriod"/>
            </a:pPr>
            <a:r>
              <a:rPr lang="en-US" sz="4800" dirty="0"/>
              <a:t>A life that </a:t>
            </a:r>
            <a:r>
              <a:rPr lang="en-US" sz="4800" u="sng" dirty="0"/>
              <a:t>looks like Jesus</a:t>
            </a:r>
            <a:r>
              <a:rPr lang="en-US" sz="4800" dirty="0"/>
              <a:t>!</a:t>
            </a:r>
          </a:p>
          <a:p>
            <a:pPr marL="914400" indent="-914400">
              <a:buAutoNum type="arabicPeriod"/>
            </a:pPr>
            <a:r>
              <a:rPr lang="en-US" sz="4800" dirty="0"/>
              <a:t>The reason it looks like Jesus is because </a:t>
            </a:r>
            <a:r>
              <a:rPr lang="en-US" sz="4800" b="1" u="sng" dirty="0"/>
              <a:t>IT IS JESUS</a:t>
            </a:r>
            <a:r>
              <a:rPr lang="en-US" sz="4800" dirty="0"/>
              <a:t>!</a:t>
            </a:r>
          </a:p>
        </p:txBody>
      </p:sp>
    </p:spTree>
    <p:extLst>
      <p:ext uri="{BB962C8B-B14F-4D97-AF65-F5344CB8AC3E}">
        <p14:creationId xmlns:p14="http://schemas.microsoft.com/office/powerpoint/2010/main" val="3408684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Acts 9:34</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690688"/>
            <a:ext cx="11403105" cy="4933016"/>
          </a:xfrm>
        </p:spPr>
        <p:txBody>
          <a:bodyPr>
            <a:normAutofit/>
          </a:bodyPr>
          <a:lstStyle/>
          <a:p>
            <a:pPr marL="0" indent="0">
              <a:buNone/>
            </a:pPr>
            <a:r>
              <a:rPr lang="en-US" sz="4400" dirty="0"/>
              <a:t>34 Peter said to him, “Aeneas, </a:t>
            </a:r>
            <a:r>
              <a:rPr lang="en-US" sz="4400" b="1" u="sng" dirty="0"/>
              <a:t>Jesus Christ heals you</a:t>
            </a:r>
            <a:r>
              <a:rPr lang="en-US" sz="4400" dirty="0"/>
              <a:t>; get up and make your bed.” Immediately he got up.</a:t>
            </a:r>
          </a:p>
          <a:p>
            <a:pPr marL="0" indent="0">
              <a:buNone/>
            </a:pPr>
            <a:endParaRPr lang="en-US" sz="4000" dirty="0"/>
          </a:p>
        </p:txBody>
      </p:sp>
    </p:spTree>
    <p:extLst>
      <p:ext uri="{BB962C8B-B14F-4D97-AF65-F5344CB8AC3E}">
        <p14:creationId xmlns:p14="http://schemas.microsoft.com/office/powerpoint/2010/main" val="801672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Acts 9:32-33, 38</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fontScale="92500"/>
          </a:bodyPr>
          <a:lstStyle/>
          <a:p>
            <a:pPr marL="0" indent="0">
              <a:buNone/>
            </a:pPr>
            <a:r>
              <a:rPr lang="en-US" sz="4400" dirty="0"/>
              <a:t>32 </a:t>
            </a:r>
            <a:r>
              <a:rPr lang="en-US" sz="4400" u="sng" dirty="0"/>
              <a:t>Now as Peter was traveling</a:t>
            </a:r>
            <a:r>
              <a:rPr lang="en-US" sz="4400" dirty="0"/>
              <a:t> through all those regions, he came down also to the saints who lived at </a:t>
            </a:r>
            <a:r>
              <a:rPr lang="en-US" sz="4400" dirty="0" err="1"/>
              <a:t>Lydda</a:t>
            </a:r>
            <a:r>
              <a:rPr lang="en-US" sz="4400" dirty="0"/>
              <a:t>.</a:t>
            </a:r>
          </a:p>
          <a:p>
            <a:pPr marL="0" indent="0">
              <a:buNone/>
            </a:pPr>
            <a:r>
              <a:rPr lang="en-US" sz="4400" dirty="0"/>
              <a:t>33 </a:t>
            </a:r>
            <a:r>
              <a:rPr lang="en-US" sz="4400" u="sng" dirty="0"/>
              <a:t>There he found a man </a:t>
            </a:r>
            <a:r>
              <a:rPr lang="en-US" sz="4400" dirty="0"/>
              <a:t>named Aeneas, who had been bedridden eight years, for he was paralyzed.</a:t>
            </a:r>
          </a:p>
          <a:p>
            <a:pPr marL="0" indent="0">
              <a:buNone/>
            </a:pPr>
            <a:r>
              <a:rPr lang="en-US" sz="4000" dirty="0"/>
              <a:t>38 Since </a:t>
            </a:r>
            <a:r>
              <a:rPr lang="en-US" sz="4000" dirty="0" err="1"/>
              <a:t>Lydda</a:t>
            </a:r>
            <a:r>
              <a:rPr lang="en-US" sz="4000" dirty="0"/>
              <a:t> was near Joppa, the disciples, having heard that Peter was there, </a:t>
            </a:r>
            <a:r>
              <a:rPr lang="en-US" sz="4000" u="sng" dirty="0"/>
              <a:t>sent two men to him, imploring him</a:t>
            </a:r>
            <a:r>
              <a:rPr lang="en-US" sz="4000" dirty="0"/>
              <a:t>, “Do not delay in coming to us.”</a:t>
            </a:r>
          </a:p>
          <a:p>
            <a:pPr marL="0" indent="0">
              <a:buNone/>
            </a:pPr>
            <a:endParaRPr lang="en-US" sz="4000" dirty="0"/>
          </a:p>
        </p:txBody>
      </p:sp>
    </p:spTree>
    <p:extLst>
      <p:ext uri="{BB962C8B-B14F-4D97-AF65-F5344CB8AC3E}">
        <p14:creationId xmlns:p14="http://schemas.microsoft.com/office/powerpoint/2010/main" val="803851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77245C-9577-461B-B028-906C2FDEFA22}"/>
              </a:ext>
            </a:extLst>
          </p:cNvPr>
          <p:cNvSpPr>
            <a:spLocks noGrp="1"/>
          </p:cNvSpPr>
          <p:nvPr>
            <p:ph idx="1"/>
          </p:nvPr>
        </p:nvSpPr>
        <p:spPr>
          <a:xfrm>
            <a:off x="2966199" y="1956360"/>
            <a:ext cx="2523565" cy="2154704"/>
          </a:xfrm>
        </p:spPr>
        <p:txBody>
          <a:bodyPr>
            <a:normAutofit fontScale="92500" lnSpcReduction="10000"/>
          </a:bodyPr>
          <a:lstStyle/>
          <a:p>
            <a:pPr marL="0" indent="0" algn="ctr">
              <a:buNone/>
            </a:pPr>
            <a:r>
              <a:rPr lang="en-US" sz="16600" dirty="0"/>
              <a:t>H</a:t>
            </a:r>
          </a:p>
        </p:txBody>
      </p:sp>
      <p:sp>
        <p:nvSpPr>
          <p:cNvPr id="4" name="Content Placeholder 2">
            <a:extLst>
              <a:ext uri="{FF2B5EF4-FFF2-40B4-BE49-F238E27FC236}">
                <a16:creationId xmlns:a16="http://schemas.microsoft.com/office/drawing/2014/main" id="{690DB848-DB0D-4ABD-9527-F9635708948B}"/>
              </a:ext>
            </a:extLst>
          </p:cNvPr>
          <p:cNvSpPr txBox="1">
            <a:spLocks/>
          </p:cNvSpPr>
          <p:nvPr/>
        </p:nvSpPr>
        <p:spPr>
          <a:xfrm>
            <a:off x="4437531" y="1959535"/>
            <a:ext cx="2523565" cy="2154704"/>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6600" dirty="0"/>
              <a:t>O</a:t>
            </a:r>
          </a:p>
        </p:txBody>
      </p:sp>
      <p:sp>
        <p:nvSpPr>
          <p:cNvPr id="5" name="Content Placeholder 2">
            <a:extLst>
              <a:ext uri="{FF2B5EF4-FFF2-40B4-BE49-F238E27FC236}">
                <a16:creationId xmlns:a16="http://schemas.microsoft.com/office/drawing/2014/main" id="{21C81D6A-C7F7-4DC0-8A1D-98CA3F157ADB}"/>
              </a:ext>
            </a:extLst>
          </p:cNvPr>
          <p:cNvSpPr txBox="1">
            <a:spLocks/>
          </p:cNvSpPr>
          <p:nvPr/>
        </p:nvSpPr>
        <p:spPr>
          <a:xfrm>
            <a:off x="6001871" y="1959535"/>
            <a:ext cx="2523565" cy="2154704"/>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6600" dirty="0"/>
              <a:t>W</a:t>
            </a:r>
          </a:p>
        </p:txBody>
      </p:sp>
      <p:sp>
        <p:nvSpPr>
          <p:cNvPr id="6" name="Content Placeholder 2">
            <a:extLst>
              <a:ext uri="{FF2B5EF4-FFF2-40B4-BE49-F238E27FC236}">
                <a16:creationId xmlns:a16="http://schemas.microsoft.com/office/drawing/2014/main" id="{8C201949-428F-46F9-A6AC-E586EE3E4C97}"/>
              </a:ext>
            </a:extLst>
          </p:cNvPr>
          <p:cNvSpPr txBox="1">
            <a:spLocks/>
          </p:cNvSpPr>
          <p:nvPr/>
        </p:nvSpPr>
        <p:spPr>
          <a:xfrm>
            <a:off x="7380195" y="1959535"/>
            <a:ext cx="2523565" cy="2154704"/>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6600" dirty="0"/>
              <a:t>?</a:t>
            </a:r>
          </a:p>
        </p:txBody>
      </p:sp>
    </p:spTree>
    <p:extLst>
      <p:ext uri="{BB962C8B-B14F-4D97-AF65-F5344CB8AC3E}">
        <p14:creationId xmlns:p14="http://schemas.microsoft.com/office/powerpoint/2010/main" val="41119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0.00221 0.05116 L -0.10039 -0.03935 C -0.1207 -0.05949 -0.15195 -0.07291 -0.18515 -0.07708 C -0.22278 -0.08171 -0.25312 -0.07592 -0.27526 -0.06111 L -0.37955 0.00417 " pathEditMode="relative" rAng="11040000" ptsTypes="AAAAA">
                                      <p:cBhvr>
                                        <p:cTn id="6" dur="2000" fill="hold"/>
                                        <p:tgtEl>
                                          <p:spTgt spid="5"/>
                                        </p:tgtEl>
                                        <p:attrNameLst>
                                          <p:attrName>ppt_x</p:attrName>
                                          <p:attrName>ppt_y</p:attrName>
                                        </p:attrNameLst>
                                      </p:cBhvr>
                                      <p:rCtr x="-18659" y="-759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Revelation 19:10</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924984"/>
            <a:ext cx="11403105" cy="4933016"/>
          </a:xfrm>
        </p:spPr>
        <p:txBody>
          <a:bodyPr>
            <a:normAutofit/>
          </a:bodyPr>
          <a:lstStyle/>
          <a:p>
            <a:pPr marL="0" indent="0">
              <a:buNone/>
            </a:pPr>
            <a:r>
              <a:rPr lang="en-US" sz="4400" dirty="0"/>
              <a:t>10 Then I fell at his feet to worship him.  But he said to me, “Do not do that; I am a fellow servant of yours and your brethren who hold the testimony of Jesus; worship God.  For the testimony of Jesus is the spirit of prophecy.”</a:t>
            </a:r>
          </a:p>
          <a:p>
            <a:pPr marL="0" indent="0">
              <a:buNone/>
            </a:pPr>
            <a:endParaRPr lang="en-US" sz="4000" dirty="0"/>
          </a:p>
        </p:txBody>
      </p:sp>
    </p:spTree>
    <p:extLst>
      <p:ext uri="{BB962C8B-B14F-4D97-AF65-F5344CB8AC3E}">
        <p14:creationId xmlns:p14="http://schemas.microsoft.com/office/powerpoint/2010/main" val="16091861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Philippians 2:13</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690688"/>
            <a:ext cx="11403105" cy="4933016"/>
          </a:xfrm>
        </p:spPr>
        <p:txBody>
          <a:bodyPr>
            <a:normAutofit/>
          </a:bodyPr>
          <a:lstStyle/>
          <a:p>
            <a:pPr marL="0" indent="0">
              <a:buNone/>
            </a:pPr>
            <a:r>
              <a:rPr lang="en-US" sz="4400" dirty="0"/>
              <a:t>13 …for it is God who is at work in you, both to will and to work for His good pleasure.</a:t>
            </a:r>
          </a:p>
          <a:p>
            <a:pPr marL="0" indent="0">
              <a:buNone/>
            </a:pPr>
            <a:endParaRPr lang="en-US" sz="4000" dirty="0"/>
          </a:p>
        </p:txBody>
      </p:sp>
    </p:spTree>
    <p:extLst>
      <p:ext uri="{BB962C8B-B14F-4D97-AF65-F5344CB8AC3E}">
        <p14:creationId xmlns:p14="http://schemas.microsoft.com/office/powerpoint/2010/main" val="38357089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A LIVING TESTIMONY IS:</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a:bodyPr>
          <a:lstStyle/>
          <a:p>
            <a:pPr marL="914400" indent="-914400">
              <a:buAutoNum type="arabicPeriod"/>
            </a:pPr>
            <a:r>
              <a:rPr lang="en-US" sz="4800" dirty="0"/>
              <a:t>A life that </a:t>
            </a:r>
            <a:r>
              <a:rPr lang="en-US" sz="4800" u="sng" dirty="0"/>
              <a:t>looks like Jesus</a:t>
            </a:r>
            <a:r>
              <a:rPr lang="en-US" sz="4800" dirty="0"/>
              <a:t>!</a:t>
            </a:r>
          </a:p>
          <a:p>
            <a:pPr marL="914400" indent="-914400">
              <a:buAutoNum type="arabicPeriod"/>
            </a:pPr>
            <a:endParaRPr lang="en-US" sz="4800" dirty="0"/>
          </a:p>
          <a:p>
            <a:pPr marL="914400" indent="-914400">
              <a:buAutoNum type="arabicPeriod"/>
            </a:pPr>
            <a:r>
              <a:rPr lang="en-US" sz="4800" dirty="0"/>
              <a:t>The reason it looks like Jesus is because </a:t>
            </a:r>
            <a:r>
              <a:rPr lang="en-US" sz="4800" b="1" u="sng" dirty="0"/>
              <a:t>IT IS JESUS</a:t>
            </a:r>
            <a:r>
              <a:rPr lang="en-US" sz="4800" dirty="0"/>
              <a:t>!</a:t>
            </a:r>
          </a:p>
          <a:p>
            <a:pPr marL="914400" indent="-914400">
              <a:buAutoNum type="arabicPeriod"/>
            </a:pPr>
            <a:endParaRPr lang="en-US" sz="4800" dirty="0"/>
          </a:p>
          <a:p>
            <a:pPr marL="914400" indent="-914400">
              <a:buAutoNum type="arabicPeriod"/>
            </a:pPr>
            <a:r>
              <a:rPr lang="en-US" sz="4800" dirty="0"/>
              <a:t>A life </a:t>
            </a:r>
            <a:r>
              <a:rPr lang="en-US" sz="4800" u="sng" dirty="0"/>
              <a:t>that matters</a:t>
            </a:r>
            <a:r>
              <a:rPr lang="en-US" sz="4800" dirty="0"/>
              <a:t>!</a:t>
            </a:r>
          </a:p>
        </p:txBody>
      </p:sp>
    </p:spTree>
    <p:extLst>
      <p:ext uri="{BB962C8B-B14F-4D97-AF65-F5344CB8AC3E}">
        <p14:creationId xmlns:p14="http://schemas.microsoft.com/office/powerpoint/2010/main" val="937842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Acts 9:35, 42</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286871" y="1559859"/>
            <a:ext cx="11403105" cy="4933016"/>
          </a:xfrm>
        </p:spPr>
        <p:txBody>
          <a:bodyPr>
            <a:normAutofit/>
          </a:bodyPr>
          <a:lstStyle/>
          <a:p>
            <a:pPr marL="0" indent="0">
              <a:buNone/>
            </a:pPr>
            <a:r>
              <a:rPr lang="en-US" sz="4400" dirty="0"/>
              <a:t>35 And all who lived at </a:t>
            </a:r>
            <a:r>
              <a:rPr lang="en-US" sz="4400" dirty="0" err="1"/>
              <a:t>Lydda</a:t>
            </a:r>
            <a:r>
              <a:rPr lang="en-US" sz="4400" dirty="0"/>
              <a:t> and Sharon saw him, and </a:t>
            </a:r>
            <a:r>
              <a:rPr lang="en-US" sz="4400" u="sng" dirty="0"/>
              <a:t>they turned to the Lord</a:t>
            </a:r>
            <a:r>
              <a:rPr lang="en-US" sz="4400" dirty="0"/>
              <a:t>.</a:t>
            </a:r>
          </a:p>
          <a:p>
            <a:pPr marL="0" indent="0">
              <a:buNone/>
            </a:pPr>
            <a:endParaRPr lang="en-US" sz="4400" dirty="0"/>
          </a:p>
          <a:p>
            <a:pPr marL="0" indent="0">
              <a:buNone/>
            </a:pPr>
            <a:r>
              <a:rPr lang="en-US" sz="4400" dirty="0"/>
              <a:t>42 It became known all over Joppa, and </a:t>
            </a:r>
            <a:r>
              <a:rPr lang="en-US" sz="4400" u="sng" dirty="0"/>
              <a:t>many believed in the Lord</a:t>
            </a:r>
            <a:r>
              <a:rPr lang="en-US" sz="4400" dirty="0"/>
              <a:t>.</a:t>
            </a:r>
          </a:p>
          <a:p>
            <a:pPr marL="0" indent="0">
              <a:buNone/>
            </a:pPr>
            <a:endParaRPr lang="en-US" sz="4000" dirty="0"/>
          </a:p>
        </p:txBody>
      </p:sp>
    </p:spTree>
    <p:extLst>
      <p:ext uri="{BB962C8B-B14F-4D97-AF65-F5344CB8AC3E}">
        <p14:creationId xmlns:p14="http://schemas.microsoft.com/office/powerpoint/2010/main" val="3364424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a:xfrm>
            <a:off x="838200" y="22225"/>
            <a:ext cx="10515600" cy="1325563"/>
          </a:xfrm>
        </p:spPr>
        <p:txBody>
          <a:bodyPr>
            <a:normAutofit/>
          </a:bodyPr>
          <a:lstStyle/>
          <a:p>
            <a:r>
              <a:rPr lang="en-US" sz="6000" b="1" dirty="0"/>
              <a:t>Hebrews 11:4</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191621" y="1562100"/>
            <a:ext cx="11403105" cy="5654675"/>
          </a:xfrm>
        </p:spPr>
        <p:txBody>
          <a:bodyPr>
            <a:normAutofit/>
          </a:bodyPr>
          <a:lstStyle/>
          <a:p>
            <a:pPr marL="0" indent="0">
              <a:buNone/>
            </a:pPr>
            <a:r>
              <a:rPr lang="en-US" sz="4400" dirty="0"/>
              <a:t>4 By faith Abel offered to God a better sacrifice than Cain, through which he obtained the testimony that he was righteous, God testifying about his gifts, and through faith, </a:t>
            </a:r>
            <a:r>
              <a:rPr lang="en-US" sz="4400" b="1" u="sng" dirty="0"/>
              <a:t>though he is dead, he still speaks.</a:t>
            </a:r>
          </a:p>
          <a:p>
            <a:pPr marL="0" indent="0">
              <a:buNone/>
            </a:pPr>
            <a:endParaRPr lang="en-US" sz="4000" dirty="0"/>
          </a:p>
        </p:txBody>
      </p:sp>
    </p:spTree>
    <p:extLst>
      <p:ext uri="{BB962C8B-B14F-4D97-AF65-F5344CB8AC3E}">
        <p14:creationId xmlns:p14="http://schemas.microsoft.com/office/powerpoint/2010/main" val="6688892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1337-BA51-BAE6-D86F-3B998FBD250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CA286EE-8003-FD0C-FACE-D775530D1BE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611116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81C35F54-B30F-4943-B565-377360D22EEC}"/>
              </a:ext>
            </a:extLst>
          </p:cNvPr>
          <p:cNvPicPr>
            <a:picLocks noGrp="1" noChangeAspect="1"/>
          </p:cNvPicPr>
          <p:nvPr>
            <p:ph idx="1"/>
          </p:nvPr>
        </p:nvPicPr>
        <p:blipFill>
          <a:blip r:embed="rId2"/>
          <a:stretch>
            <a:fillRect/>
          </a:stretch>
        </p:blipFill>
        <p:spPr>
          <a:xfrm>
            <a:off x="3132666" y="615587"/>
            <a:ext cx="6925876" cy="5561376"/>
          </a:xfrm>
        </p:spPr>
      </p:pic>
    </p:spTree>
    <p:extLst>
      <p:ext uri="{BB962C8B-B14F-4D97-AF65-F5344CB8AC3E}">
        <p14:creationId xmlns:p14="http://schemas.microsoft.com/office/powerpoint/2010/main" val="2264837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John 21:4</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924984"/>
            <a:ext cx="11403105" cy="4933016"/>
          </a:xfrm>
        </p:spPr>
        <p:txBody>
          <a:bodyPr>
            <a:normAutofit/>
          </a:bodyPr>
          <a:lstStyle/>
          <a:p>
            <a:pPr marL="0" indent="0">
              <a:buNone/>
            </a:pPr>
            <a:r>
              <a:rPr lang="en-US" sz="4400" dirty="0"/>
              <a:t>4 But when the day was now breaking, Jesus stood on the beach; yet the disciples did not know that it was Jesus.</a:t>
            </a:r>
          </a:p>
          <a:p>
            <a:pPr marL="0" indent="0">
              <a:buNone/>
            </a:pPr>
            <a:endParaRPr lang="en-US" sz="4000" dirty="0"/>
          </a:p>
        </p:txBody>
      </p:sp>
    </p:spTree>
    <p:extLst>
      <p:ext uri="{BB962C8B-B14F-4D97-AF65-F5344CB8AC3E}">
        <p14:creationId xmlns:p14="http://schemas.microsoft.com/office/powerpoint/2010/main" val="1249689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7200" b="1" dirty="0"/>
              <a:t>The Ascension</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924984"/>
            <a:ext cx="11403105" cy="4933016"/>
          </a:xfrm>
        </p:spPr>
        <p:txBody>
          <a:bodyPr>
            <a:normAutofit/>
          </a:bodyPr>
          <a:lstStyle/>
          <a:p>
            <a:pPr marL="0" indent="0">
              <a:buNone/>
            </a:pPr>
            <a:r>
              <a:rPr lang="en-US" sz="5400" u="sng" dirty="0"/>
              <a:t>CHRIST IS IN HEAVEN</a:t>
            </a:r>
            <a:r>
              <a:rPr lang="en-US" sz="5400" dirty="0"/>
              <a:t> (He’s up there) AND….</a:t>
            </a:r>
          </a:p>
          <a:p>
            <a:pPr marL="0" indent="0">
              <a:buNone/>
            </a:pPr>
            <a:endParaRPr lang="en-US" sz="5400" dirty="0"/>
          </a:p>
          <a:p>
            <a:pPr marL="0" indent="0">
              <a:buNone/>
            </a:pPr>
            <a:r>
              <a:rPr lang="en-US" sz="5400" dirty="0"/>
              <a:t>WE ARE </a:t>
            </a:r>
            <a:r>
              <a:rPr lang="en-US" sz="5400" u="sng" dirty="0"/>
              <a:t>IN HIM</a:t>
            </a:r>
            <a:r>
              <a:rPr lang="en-US" sz="5400" dirty="0"/>
              <a:t>!</a:t>
            </a:r>
          </a:p>
          <a:p>
            <a:pPr marL="0" indent="0">
              <a:buNone/>
            </a:pPr>
            <a:endParaRPr lang="en-US" sz="4000" dirty="0"/>
          </a:p>
        </p:txBody>
      </p:sp>
    </p:spTree>
    <p:extLst>
      <p:ext uri="{BB962C8B-B14F-4D97-AF65-F5344CB8AC3E}">
        <p14:creationId xmlns:p14="http://schemas.microsoft.com/office/powerpoint/2010/main" val="992682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Ephesians 1:6</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819276"/>
            <a:ext cx="11403105" cy="4933016"/>
          </a:xfrm>
        </p:spPr>
        <p:txBody>
          <a:bodyPr>
            <a:normAutofit/>
          </a:bodyPr>
          <a:lstStyle/>
          <a:p>
            <a:pPr marL="0" indent="0">
              <a:buNone/>
            </a:pPr>
            <a:r>
              <a:rPr lang="en-US" sz="4400" dirty="0"/>
              <a:t>6…He hath made us accepted in the beloved.</a:t>
            </a:r>
          </a:p>
          <a:p>
            <a:pPr marL="0" indent="0">
              <a:buNone/>
            </a:pPr>
            <a:endParaRPr lang="en-US" sz="4000" dirty="0"/>
          </a:p>
        </p:txBody>
      </p:sp>
    </p:spTree>
    <p:extLst>
      <p:ext uri="{BB962C8B-B14F-4D97-AF65-F5344CB8AC3E}">
        <p14:creationId xmlns:p14="http://schemas.microsoft.com/office/powerpoint/2010/main" val="1197301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Romans 6:11</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924984"/>
            <a:ext cx="11403105" cy="4933016"/>
          </a:xfrm>
        </p:spPr>
        <p:txBody>
          <a:bodyPr>
            <a:normAutofit/>
          </a:bodyPr>
          <a:lstStyle/>
          <a:p>
            <a:pPr marL="0" indent="0">
              <a:buNone/>
            </a:pPr>
            <a:r>
              <a:rPr lang="en-US" sz="4400" dirty="0"/>
              <a:t>11 Even so consider yourselves to be dead to sin, but alive to God in Christ Jesus.</a:t>
            </a:r>
          </a:p>
          <a:p>
            <a:pPr marL="0" indent="0">
              <a:buNone/>
            </a:pPr>
            <a:endParaRPr lang="en-US" sz="4000" dirty="0"/>
          </a:p>
        </p:txBody>
      </p:sp>
    </p:spTree>
    <p:extLst>
      <p:ext uri="{BB962C8B-B14F-4D97-AF65-F5344CB8AC3E}">
        <p14:creationId xmlns:p14="http://schemas.microsoft.com/office/powerpoint/2010/main" val="3893429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57B-07EA-07AD-F4E7-3241DC19B5BE}"/>
              </a:ext>
            </a:extLst>
          </p:cNvPr>
          <p:cNvSpPr>
            <a:spLocks noGrp="1"/>
          </p:cNvSpPr>
          <p:nvPr>
            <p:ph type="title"/>
          </p:nvPr>
        </p:nvSpPr>
        <p:spPr/>
        <p:txBody>
          <a:bodyPr>
            <a:normAutofit/>
          </a:bodyPr>
          <a:lstStyle/>
          <a:p>
            <a:r>
              <a:rPr lang="en-US" sz="6000" b="1" dirty="0"/>
              <a:t>Romans 8:37</a:t>
            </a:r>
          </a:p>
        </p:txBody>
      </p:sp>
      <p:sp>
        <p:nvSpPr>
          <p:cNvPr id="3" name="Content Placeholder 2">
            <a:extLst>
              <a:ext uri="{FF2B5EF4-FFF2-40B4-BE49-F238E27FC236}">
                <a16:creationId xmlns:a16="http://schemas.microsoft.com/office/drawing/2014/main" id="{AF874873-E885-BD0A-8A95-DA118A4810BA}"/>
              </a:ext>
            </a:extLst>
          </p:cNvPr>
          <p:cNvSpPr>
            <a:spLocks noGrp="1"/>
          </p:cNvSpPr>
          <p:nvPr>
            <p:ph idx="1"/>
          </p:nvPr>
        </p:nvSpPr>
        <p:spPr>
          <a:xfrm>
            <a:off x="394447" y="1800226"/>
            <a:ext cx="11403105" cy="4933016"/>
          </a:xfrm>
        </p:spPr>
        <p:txBody>
          <a:bodyPr>
            <a:normAutofit/>
          </a:bodyPr>
          <a:lstStyle/>
          <a:p>
            <a:pPr marL="0" indent="0">
              <a:buNone/>
            </a:pPr>
            <a:r>
              <a:rPr lang="en-US" sz="4800" dirty="0"/>
              <a:t>37 But in all these things we overwhelmingly conquer through Him who loved us.</a:t>
            </a:r>
          </a:p>
          <a:p>
            <a:pPr marL="0" indent="0">
              <a:buNone/>
            </a:pPr>
            <a:endParaRPr lang="en-US" sz="4000" dirty="0"/>
          </a:p>
        </p:txBody>
      </p:sp>
    </p:spTree>
    <p:extLst>
      <p:ext uri="{BB962C8B-B14F-4D97-AF65-F5344CB8AC3E}">
        <p14:creationId xmlns:p14="http://schemas.microsoft.com/office/powerpoint/2010/main" val="21788480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2216</TotalTime>
  <Words>1339</Words>
  <Application>Microsoft Macintosh PowerPoint</Application>
  <PresentationFormat>Widescreen</PresentationFormat>
  <Paragraphs>107</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Calibri Light</vt:lpstr>
      <vt:lpstr>Office Theme</vt:lpstr>
      <vt:lpstr>“A Living Testimony” </vt:lpstr>
      <vt:lpstr>Acts 4:33</vt:lpstr>
      <vt:lpstr>Revelation 19:10</vt:lpstr>
      <vt:lpstr>PowerPoint Presentation</vt:lpstr>
      <vt:lpstr>John 21:4</vt:lpstr>
      <vt:lpstr>The Ascension</vt:lpstr>
      <vt:lpstr>Ephesians 1:6</vt:lpstr>
      <vt:lpstr>Romans 6:11</vt:lpstr>
      <vt:lpstr>Romans 8:37</vt:lpstr>
      <vt:lpstr>The Ascension</vt:lpstr>
      <vt:lpstr>The Day of Pentecost</vt:lpstr>
      <vt:lpstr>Colossians 1:26-27</vt:lpstr>
      <vt:lpstr>Galatians 2:20</vt:lpstr>
      <vt:lpstr>The Dawning of a New Day</vt:lpstr>
      <vt:lpstr>PowerPoint Presentation</vt:lpstr>
      <vt:lpstr>Acts 9:32-42</vt:lpstr>
      <vt:lpstr>Acts 9:32-42 cont.</vt:lpstr>
      <vt:lpstr>Acts 9:32-42 cont.</vt:lpstr>
      <vt:lpstr>Acts 9:32-42 cont.</vt:lpstr>
      <vt:lpstr>A LIVING TESTIMONY IS: </vt:lpstr>
      <vt:lpstr>Acts 9:33-34</vt:lpstr>
      <vt:lpstr>Mark 2:3, 11-12</vt:lpstr>
      <vt:lpstr>Acts 9:37, 39-41</vt:lpstr>
      <vt:lpstr>Mark 5:35-37</vt:lpstr>
      <vt:lpstr>Mark 5:40-42</vt:lpstr>
      <vt:lpstr>A LIVING TESTIMONY IS:</vt:lpstr>
      <vt:lpstr>Acts 9:34</vt:lpstr>
      <vt:lpstr>Acts 9:32-33, 38</vt:lpstr>
      <vt:lpstr>PowerPoint Presentation</vt:lpstr>
      <vt:lpstr>Philippians 2:13</vt:lpstr>
      <vt:lpstr>A LIVING TESTIMONY IS:</vt:lpstr>
      <vt:lpstr>Acts 9:35, 42</vt:lpstr>
      <vt:lpstr>Hebrews 11:4</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Marcia Miller</dc:creator>
  <cp:lastModifiedBy>Marcia Miller</cp:lastModifiedBy>
  <cp:revision>34</cp:revision>
  <dcterms:created xsi:type="dcterms:W3CDTF">2022-03-28T08:43:57Z</dcterms:created>
  <dcterms:modified xsi:type="dcterms:W3CDTF">2024-03-10T12:10:54Z</dcterms:modified>
</cp:coreProperties>
</file>