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8" r:id="rId3"/>
    <p:sldId id="274" r:id="rId4"/>
    <p:sldId id="329" r:id="rId5"/>
    <p:sldId id="330" r:id="rId6"/>
    <p:sldId id="332" r:id="rId7"/>
    <p:sldId id="331" r:id="rId8"/>
    <p:sldId id="336" r:id="rId9"/>
    <p:sldId id="333" r:id="rId10"/>
    <p:sldId id="334" r:id="rId11"/>
    <p:sldId id="303" r:id="rId12"/>
    <p:sldId id="305" r:id="rId13"/>
    <p:sldId id="337" r:id="rId14"/>
    <p:sldId id="338" r:id="rId15"/>
    <p:sldId id="343" r:id="rId16"/>
    <p:sldId id="309" r:id="rId17"/>
    <p:sldId id="328" r:id="rId18"/>
    <p:sldId id="310" r:id="rId19"/>
    <p:sldId id="339" r:id="rId20"/>
    <p:sldId id="311" r:id="rId21"/>
    <p:sldId id="312" r:id="rId22"/>
    <p:sldId id="340" r:id="rId23"/>
    <p:sldId id="344" r:id="rId24"/>
    <p:sldId id="314" r:id="rId25"/>
    <p:sldId id="346" r:id="rId26"/>
    <p:sldId id="315" r:id="rId27"/>
    <p:sldId id="341" r:id="rId28"/>
    <p:sldId id="342"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312"/>
    <p:restoredTop sz="94548"/>
  </p:normalViewPr>
  <p:slideViewPr>
    <p:cSldViewPr snapToGrid="0" snapToObjects="1">
      <p:cViewPr varScale="1">
        <p:scale>
          <a:sx n="31" d="100"/>
          <a:sy n="31" d="100"/>
        </p:scale>
        <p:origin x="200" y="1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2/18/24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897569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2/18/24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55926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2/18/24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023899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2/18/24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369427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E257B-D20C-584E-81B0-086A50C5B690}" type="datetimeFigureOut">
              <a:rPr lang="en-US" smtClean="0"/>
              <a:t>2/18/24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306091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0E257B-D20C-584E-81B0-086A50C5B690}" type="datetimeFigureOut">
              <a:rPr lang="en-US" smtClean="0"/>
              <a:t>2/18/24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270891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0E257B-D20C-584E-81B0-086A50C5B690}" type="datetimeFigureOut">
              <a:rPr lang="en-US" smtClean="0"/>
              <a:t>2/18/24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97244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0E257B-D20C-584E-81B0-086A50C5B690}" type="datetimeFigureOut">
              <a:rPr lang="en-US" smtClean="0"/>
              <a:t>2/18/24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96155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E257B-D20C-584E-81B0-086A50C5B690}" type="datetimeFigureOut">
              <a:rPr lang="en-US" smtClean="0"/>
              <a:t>2/18/24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84354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0E257B-D20C-584E-81B0-086A50C5B690}" type="datetimeFigureOut">
              <a:rPr lang="en-US" smtClean="0"/>
              <a:t>2/18/24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654992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0E257B-D20C-584E-81B0-086A50C5B690}" type="datetimeFigureOut">
              <a:rPr lang="en-US" smtClean="0"/>
              <a:t>2/18/24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98553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E257B-D20C-584E-81B0-086A50C5B690}" type="datetimeFigureOut">
              <a:rPr lang="en-US" smtClean="0"/>
              <a:t>2/18/24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08926-F583-CC49-B366-C2C1D0590067}" type="slidenum">
              <a:rPr lang="en-US" smtClean="0"/>
              <a:t>‹#›</a:t>
            </a:fld>
            <a:endParaRPr lang="en-US"/>
          </a:p>
        </p:txBody>
      </p:sp>
    </p:spTree>
    <p:extLst>
      <p:ext uri="{BB962C8B-B14F-4D97-AF65-F5344CB8AC3E}">
        <p14:creationId xmlns:p14="http://schemas.microsoft.com/office/powerpoint/2010/main" val="18336856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s://external-content.duckduckgo.com/iu/?u=https%3A%2F%2Ftse1.mm.bing.net%2Fth%3Fid%3DOIP.IPecjMq2TPUmHutHfB2FMgHaHc%26pid%3DApi&amp;f=1&amp;ipt=332973a1ceb6530fc99bdf788994a6ec652a71642780aeb37cbdf56aaec9dc65&amp;ipo=images"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0FF7A-550A-8242-8A5D-B07695E7064C}"/>
              </a:ext>
            </a:extLst>
          </p:cNvPr>
          <p:cNvSpPr>
            <a:spLocks noGrp="1"/>
          </p:cNvSpPr>
          <p:nvPr>
            <p:ph type="ctrTitle"/>
          </p:nvPr>
        </p:nvSpPr>
        <p:spPr/>
        <p:txBody>
          <a:bodyPr/>
          <a:lstStyle/>
          <a:p>
            <a:r>
              <a:rPr lang="en-US" sz="9600" b="1" dirty="0"/>
              <a:t>“A Living Hope”</a:t>
            </a:r>
            <a:br>
              <a:rPr lang="en-US" dirty="0"/>
            </a:br>
            <a:endParaRPr lang="en-US" dirty="0"/>
          </a:p>
        </p:txBody>
      </p:sp>
      <p:sp>
        <p:nvSpPr>
          <p:cNvPr id="3" name="Subtitle 2">
            <a:extLst>
              <a:ext uri="{FF2B5EF4-FFF2-40B4-BE49-F238E27FC236}">
                <a16:creationId xmlns:a16="http://schemas.microsoft.com/office/drawing/2014/main" id="{BB11C86B-82B9-2D42-9BEF-278F5A7B83DA}"/>
              </a:ext>
            </a:extLst>
          </p:cNvPr>
          <p:cNvSpPr>
            <a:spLocks noGrp="1"/>
          </p:cNvSpPr>
          <p:nvPr>
            <p:ph type="subTitle" idx="1"/>
          </p:nvPr>
        </p:nvSpPr>
        <p:spPr>
          <a:xfrm>
            <a:off x="1030941" y="3429000"/>
            <a:ext cx="10130118" cy="2869920"/>
          </a:xfrm>
        </p:spPr>
        <p:txBody>
          <a:bodyPr>
            <a:normAutofit/>
          </a:bodyPr>
          <a:lstStyle/>
          <a:p>
            <a:r>
              <a:rPr lang="en-US" sz="4800" b="1" dirty="0"/>
              <a:t>Men’s Conference</a:t>
            </a:r>
          </a:p>
          <a:p>
            <a:endParaRPr lang="en-US" sz="4800" b="1" dirty="0"/>
          </a:p>
          <a:p>
            <a:r>
              <a:rPr lang="en-US" sz="4800" b="1" dirty="0"/>
              <a:t>2024</a:t>
            </a:r>
          </a:p>
        </p:txBody>
      </p:sp>
    </p:spTree>
    <p:extLst>
      <p:ext uri="{BB962C8B-B14F-4D97-AF65-F5344CB8AC3E}">
        <p14:creationId xmlns:p14="http://schemas.microsoft.com/office/powerpoint/2010/main" val="388251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Luke 22:60-62</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60 But Peter said, “Man, I do not know what you are talking about.” Immediately, while he was still speaking, a rooster crowed.</a:t>
            </a:r>
          </a:p>
          <a:p>
            <a:pPr marL="0" indent="0">
              <a:buNone/>
            </a:pPr>
            <a:r>
              <a:rPr lang="en-US" sz="4400" dirty="0"/>
              <a:t>61 </a:t>
            </a:r>
            <a:r>
              <a:rPr lang="en-US" sz="4400" b="1" u="sng" dirty="0"/>
              <a:t>The Lord turned and looked at Peter.</a:t>
            </a:r>
            <a:r>
              <a:rPr lang="en-US" sz="4400" dirty="0"/>
              <a:t> And Peter remembered the word of the Lord…</a:t>
            </a:r>
          </a:p>
          <a:p>
            <a:pPr marL="0" indent="0">
              <a:buNone/>
            </a:pPr>
            <a:r>
              <a:rPr lang="en-US" sz="4400" dirty="0"/>
              <a:t>62 And he went out and wept bitterly.</a:t>
            </a:r>
          </a:p>
          <a:p>
            <a:pPr marL="0" indent="0">
              <a:buNone/>
            </a:pPr>
            <a:endParaRPr lang="en-US" sz="4000" dirty="0"/>
          </a:p>
        </p:txBody>
      </p:sp>
    </p:spTree>
    <p:extLst>
      <p:ext uri="{BB962C8B-B14F-4D97-AF65-F5344CB8AC3E}">
        <p14:creationId xmlns:p14="http://schemas.microsoft.com/office/powerpoint/2010/main" val="2985338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0"/>
            <a:ext cx="11403105" cy="4933016"/>
          </a:xfrm>
        </p:spPr>
        <p:txBody>
          <a:bodyPr>
            <a:normAutofit/>
          </a:bodyPr>
          <a:lstStyle/>
          <a:p>
            <a:pPr marL="0" indent="0">
              <a:buNone/>
            </a:pPr>
            <a:endParaRPr lang="en-US" sz="7200" dirty="0"/>
          </a:p>
          <a:p>
            <a:pPr marL="0" indent="0">
              <a:buNone/>
            </a:pPr>
            <a:r>
              <a:rPr lang="en-US" sz="7200" dirty="0"/>
              <a:t>By a </a:t>
            </a:r>
            <a:r>
              <a:rPr lang="en-US" sz="7200" b="1" u="sng" dirty="0"/>
              <a:t>LIVING HOPE</a:t>
            </a:r>
            <a:r>
              <a:rPr lang="en-US" sz="7200" b="1" dirty="0"/>
              <a:t> </a:t>
            </a:r>
            <a:r>
              <a:rPr lang="en-US" sz="7200" dirty="0"/>
              <a:t>made possible through the resurrection of Jesus Christ! </a:t>
            </a:r>
          </a:p>
        </p:txBody>
      </p:sp>
    </p:spTree>
    <p:extLst>
      <p:ext uri="{BB962C8B-B14F-4D97-AF65-F5344CB8AC3E}">
        <p14:creationId xmlns:p14="http://schemas.microsoft.com/office/powerpoint/2010/main" val="2661571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180321"/>
            <a:ext cx="10515600" cy="1325563"/>
          </a:xfrm>
        </p:spPr>
        <p:txBody>
          <a:bodyPr>
            <a:normAutofit/>
          </a:bodyPr>
          <a:lstStyle/>
          <a:p>
            <a:r>
              <a:rPr lang="en-US" sz="6000" b="1" dirty="0"/>
              <a:t>John 21:1-14</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404004"/>
            <a:ext cx="11403105" cy="5273675"/>
          </a:xfrm>
        </p:spPr>
        <p:txBody>
          <a:bodyPr>
            <a:normAutofit lnSpcReduction="10000"/>
          </a:bodyPr>
          <a:lstStyle/>
          <a:p>
            <a:pPr marL="0" indent="0">
              <a:buNone/>
            </a:pPr>
            <a:r>
              <a:rPr lang="en-US" sz="4000" dirty="0"/>
              <a:t>1 After these things Jesus manifested Himself again to the disciples at the Sea of Tiberias, and He manifested </a:t>
            </a:r>
            <a:r>
              <a:rPr lang="en-US" sz="4000" i="1" dirty="0"/>
              <a:t>Himself</a:t>
            </a:r>
            <a:r>
              <a:rPr lang="en-US" sz="4000" dirty="0"/>
              <a:t> in this way.</a:t>
            </a:r>
          </a:p>
          <a:p>
            <a:pPr marL="0" indent="0">
              <a:buNone/>
            </a:pPr>
            <a:r>
              <a:rPr lang="en-US" sz="4000" dirty="0"/>
              <a:t>2 Simon Peter, and Thomas…and Nathanael…and the </a:t>
            </a:r>
            <a:r>
              <a:rPr lang="en-US" sz="4000" i="1" dirty="0"/>
              <a:t>sons</a:t>
            </a:r>
            <a:r>
              <a:rPr lang="en-US" sz="4000" dirty="0"/>
              <a:t> of Zebedee, and two others of His disciples were together.</a:t>
            </a:r>
          </a:p>
          <a:p>
            <a:pPr marL="0" indent="0">
              <a:buNone/>
            </a:pPr>
            <a:r>
              <a:rPr lang="en-US" sz="4000" dirty="0"/>
              <a:t>3 Simon Peter said to them, “I am going fishing.” They said to him, “We will also come with you.” They went out and got into the boat; and that night they caught nothing.</a:t>
            </a:r>
          </a:p>
          <a:p>
            <a:pPr marL="0" indent="0">
              <a:buNone/>
            </a:pPr>
            <a:endParaRPr lang="en-US" sz="4000" dirty="0"/>
          </a:p>
        </p:txBody>
      </p:sp>
    </p:spTree>
    <p:extLst>
      <p:ext uri="{BB962C8B-B14F-4D97-AF65-F5344CB8AC3E}">
        <p14:creationId xmlns:p14="http://schemas.microsoft.com/office/powerpoint/2010/main" val="190378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41275"/>
            <a:ext cx="10515600" cy="1325563"/>
          </a:xfrm>
        </p:spPr>
        <p:txBody>
          <a:bodyPr>
            <a:normAutofit/>
          </a:bodyPr>
          <a:lstStyle/>
          <a:p>
            <a:r>
              <a:rPr lang="en-US" sz="6000" b="1" dirty="0"/>
              <a:t>John 21:1-14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143000"/>
            <a:ext cx="11403105" cy="5673725"/>
          </a:xfrm>
        </p:spPr>
        <p:txBody>
          <a:bodyPr>
            <a:normAutofit/>
          </a:bodyPr>
          <a:lstStyle/>
          <a:p>
            <a:pPr marL="0" indent="0">
              <a:buNone/>
            </a:pPr>
            <a:r>
              <a:rPr lang="en-US" sz="4000" dirty="0"/>
              <a:t>4 But when the day was now breaking, Jesus stood on the beach; yet the disciples did not know that it was Jesus.</a:t>
            </a:r>
          </a:p>
          <a:p>
            <a:pPr marL="0" indent="0">
              <a:buNone/>
            </a:pPr>
            <a:r>
              <a:rPr lang="en-US" sz="4000" dirty="0"/>
              <a:t>5 So Jesus said to them, “Children, you do not have any fish, do you?” They answered Him, “No.”</a:t>
            </a:r>
          </a:p>
          <a:p>
            <a:pPr marL="0" indent="0">
              <a:buNone/>
            </a:pPr>
            <a:r>
              <a:rPr lang="en-US" sz="4000" dirty="0"/>
              <a:t>6 And He said to them, “Cast the net on the right-hand side of the boat and you will find </a:t>
            </a:r>
            <a:r>
              <a:rPr lang="en-US" sz="4000" i="1" dirty="0"/>
              <a:t>a catch.</a:t>
            </a:r>
            <a:r>
              <a:rPr lang="en-US" sz="4000" dirty="0"/>
              <a:t>” So they cast, and then they were not able to haul it in because of the great number of fish.</a:t>
            </a:r>
          </a:p>
          <a:p>
            <a:pPr marL="0" indent="0">
              <a:buNone/>
            </a:pPr>
            <a:endParaRPr lang="en-US" sz="4000" dirty="0"/>
          </a:p>
        </p:txBody>
      </p:sp>
    </p:spTree>
    <p:extLst>
      <p:ext uri="{BB962C8B-B14F-4D97-AF65-F5344CB8AC3E}">
        <p14:creationId xmlns:p14="http://schemas.microsoft.com/office/powerpoint/2010/main" val="368643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730623" y="0"/>
            <a:ext cx="10515600" cy="1325563"/>
          </a:xfrm>
        </p:spPr>
        <p:txBody>
          <a:bodyPr>
            <a:normAutofit/>
          </a:bodyPr>
          <a:lstStyle/>
          <a:p>
            <a:r>
              <a:rPr lang="en-US" sz="6000" b="1" dirty="0"/>
              <a:t>John 21:1-14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085850"/>
            <a:ext cx="11403105" cy="5407025"/>
          </a:xfrm>
        </p:spPr>
        <p:txBody>
          <a:bodyPr>
            <a:normAutofit lnSpcReduction="10000"/>
          </a:bodyPr>
          <a:lstStyle/>
          <a:p>
            <a:pPr marL="0" indent="0">
              <a:buNone/>
            </a:pPr>
            <a:r>
              <a:rPr lang="en-US" sz="4000" dirty="0"/>
              <a:t>7 Therefore that disciple whom Jesus loved said to Peter, “It is the Lord.” So when Simon Peter heard that it was the Lord, he put his outer garment on…and threw himself into the sea.</a:t>
            </a:r>
          </a:p>
          <a:p>
            <a:pPr marL="0" indent="0">
              <a:buNone/>
            </a:pPr>
            <a:r>
              <a:rPr lang="en-US" sz="4000" dirty="0"/>
              <a:t>8 But the other disciples came in the little boat, for they were not far from the land, but about one hundred yards away, dragging the net </a:t>
            </a:r>
            <a:r>
              <a:rPr lang="en-US" sz="4000" i="1" dirty="0"/>
              <a:t>full</a:t>
            </a:r>
            <a:r>
              <a:rPr lang="en-US" sz="4000" dirty="0"/>
              <a:t> of fish.</a:t>
            </a:r>
          </a:p>
          <a:p>
            <a:pPr marL="0" indent="0">
              <a:buNone/>
            </a:pPr>
            <a:r>
              <a:rPr lang="en-US" sz="4000" dirty="0"/>
              <a:t>9 So when they got out on the land, they saw a charcoal fire </a:t>
            </a:r>
            <a:r>
              <a:rPr lang="en-US" sz="4000" i="1" dirty="0"/>
              <a:t>already</a:t>
            </a:r>
            <a:r>
              <a:rPr lang="en-US" sz="4000" dirty="0"/>
              <a:t> laid and fish placed on it, and bread.</a:t>
            </a:r>
          </a:p>
          <a:p>
            <a:pPr marL="0" indent="0">
              <a:buNone/>
            </a:pPr>
            <a:endParaRPr lang="en-US" sz="4000" dirty="0"/>
          </a:p>
        </p:txBody>
      </p:sp>
    </p:spTree>
    <p:extLst>
      <p:ext uri="{BB962C8B-B14F-4D97-AF65-F5344CB8AC3E}">
        <p14:creationId xmlns:p14="http://schemas.microsoft.com/office/powerpoint/2010/main" val="2303510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21:1-14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000" dirty="0"/>
              <a:t>12 Jesus said to them, “Come </a:t>
            </a:r>
            <a:r>
              <a:rPr lang="en-US" sz="4000" i="1" dirty="0"/>
              <a:t>and</a:t>
            </a:r>
            <a:r>
              <a:rPr lang="en-US" sz="4000" dirty="0"/>
              <a:t> have breakfast.” None of the disciples ventured to question Him, “Who are You?” knowing that it was the Lord.</a:t>
            </a:r>
          </a:p>
          <a:p>
            <a:pPr marL="0" indent="0">
              <a:buNone/>
            </a:pPr>
            <a:r>
              <a:rPr lang="en-US" sz="4000" dirty="0"/>
              <a:t>13 Jesus came and took the bread and gave </a:t>
            </a:r>
            <a:r>
              <a:rPr lang="en-US" sz="4000" i="1" dirty="0"/>
              <a:t>it</a:t>
            </a:r>
            <a:r>
              <a:rPr lang="en-US" sz="4000" dirty="0"/>
              <a:t> to them, and the fish likewise.</a:t>
            </a:r>
          </a:p>
          <a:p>
            <a:pPr marL="0" indent="0">
              <a:buNone/>
            </a:pPr>
            <a:r>
              <a:rPr lang="en-US" sz="4000" dirty="0"/>
              <a:t>14 This is now the third time that Jesus was manifested to the disciples, after He was raised from the dead.</a:t>
            </a:r>
          </a:p>
          <a:p>
            <a:pPr marL="0" indent="0">
              <a:buNone/>
            </a:pPr>
            <a:endParaRPr lang="en-US" sz="4000" dirty="0"/>
          </a:p>
        </p:txBody>
      </p:sp>
    </p:spTree>
    <p:extLst>
      <p:ext uri="{BB962C8B-B14F-4D97-AF65-F5344CB8AC3E}">
        <p14:creationId xmlns:p14="http://schemas.microsoft.com/office/powerpoint/2010/main" val="3651751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HOPE </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800" dirty="0"/>
              <a:t>1. Peter’s past was the past and Jesus was unfazed by it;</a:t>
            </a:r>
          </a:p>
        </p:txBody>
      </p:sp>
    </p:spTree>
    <p:extLst>
      <p:ext uri="{BB962C8B-B14F-4D97-AF65-F5344CB8AC3E}">
        <p14:creationId xmlns:p14="http://schemas.microsoft.com/office/powerpoint/2010/main" val="272009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21:6-7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6 And He said to them, “Cast the net on the right-hand side of the boat and you will find </a:t>
            </a:r>
            <a:r>
              <a:rPr lang="en-US" sz="4400" i="1" dirty="0"/>
              <a:t>a catch.</a:t>
            </a:r>
            <a:r>
              <a:rPr lang="en-US" sz="4400" dirty="0"/>
              <a:t>” So they cast, and then they were not able to haul it in because of the great number of fish.</a:t>
            </a:r>
          </a:p>
          <a:p>
            <a:pPr marL="0" indent="0">
              <a:buNone/>
            </a:pPr>
            <a:r>
              <a:rPr lang="en-US" sz="4400" dirty="0"/>
              <a:t>7 Therefore that disciple whom Jesus loved said to Peter, “It is the Lord.”…</a:t>
            </a:r>
          </a:p>
          <a:p>
            <a:pPr marL="0" indent="0">
              <a:buNone/>
            </a:pPr>
            <a:endParaRPr lang="en-US" sz="4000" dirty="0"/>
          </a:p>
        </p:txBody>
      </p:sp>
    </p:spTree>
    <p:extLst>
      <p:ext uri="{BB962C8B-B14F-4D97-AF65-F5344CB8AC3E}">
        <p14:creationId xmlns:p14="http://schemas.microsoft.com/office/powerpoint/2010/main" val="3527661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552450" y="60325"/>
            <a:ext cx="10515600" cy="1325563"/>
          </a:xfrm>
        </p:spPr>
        <p:txBody>
          <a:bodyPr>
            <a:normAutofit/>
          </a:bodyPr>
          <a:lstStyle/>
          <a:p>
            <a:r>
              <a:rPr lang="en-US" sz="6000" b="1" dirty="0"/>
              <a:t>John 21:7-9</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36445" y="1385888"/>
            <a:ext cx="11403105" cy="5730875"/>
          </a:xfrm>
        </p:spPr>
        <p:txBody>
          <a:bodyPr>
            <a:normAutofit lnSpcReduction="10000"/>
          </a:bodyPr>
          <a:lstStyle/>
          <a:p>
            <a:pPr marL="0" indent="0">
              <a:buNone/>
            </a:pPr>
            <a:r>
              <a:rPr lang="en-US" sz="4000" dirty="0"/>
              <a:t>7 Therefore that disciple whom Jesus loved said to Peter, “It is the Lord.” So when Simon Peter heard that it was the Lord, he put his outer garment on…and threw himself into the sea.</a:t>
            </a:r>
          </a:p>
          <a:p>
            <a:pPr marL="0" indent="0">
              <a:buNone/>
            </a:pPr>
            <a:r>
              <a:rPr lang="en-US" sz="4000" dirty="0"/>
              <a:t>8 But the other disciples came in the little boat, for they were not far from the land, but about one hundred yards away…</a:t>
            </a:r>
          </a:p>
          <a:p>
            <a:pPr marL="0" indent="0">
              <a:buNone/>
            </a:pPr>
            <a:r>
              <a:rPr lang="en-US" sz="4000" dirty="0"/>
              <a:t>9 So when they got out on the land, they saw </a:t>
            </a:r>
            <a:r>
              <a:rPr lang="en-US" sz="4000" u="sng" dirty="0"/>
              <a:t>a charcoal fire </a:t>
            </a:r>
            <a:r>
              <a:rPr lang="en-US" sz="4000" i="1" u="sng" dirty="0"/>
              <a:t>already</a:t>
            </a:r>
            <a:r>
              <a:rPr lang="en-US" sz="4000" u="sng" dirty="0"/>
              <a:t> laid</a:t>
            </a:r>
            <a:r>
              <a:rPr lang="en-US" sz="4000" dirty="0"/>
              <a:t> and fish placed on it, and bread.</a:t>
            </a:r>
          </a:p>
          <a:p>
            <a:pPr marL="0" indent="0">
              <a:buNone/>
            </a:pPr>
            <a:endParaRPr lang="en-US" sz="4000" dirty="0"/>
          </a:p>
        </p:txBody>
      </p:sp>
    </p:spTree>
    <p:extLst>
      <p:ext uri="{BB962C8B-B14F-4D97-AF65-F5344CB8AC3E}">
        <p14:creationId xmlns:p14="http://schemas.microsoft.com/office/powerpoint/2010/main" val="2627915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HOPE </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914400" indent="-914400">
              <a:buAutoNum type="arabicPeriod"/>
            </a:pPr>
            <a:r>
              <a:rPr lang="en-US" sz="4800" dirty="0"/>
              <a:t>Peter’s past was the past and Jesus was unfazed by it; </a:t>
            </a:r>
          </a:p>
          <a:p>
            <a:pPr marL="914400" indent="-914400">
              <a:buAutoNum type="arabicPeriod"/>
            </a:pPr>
            <a:r>
              <a:rPr lang="en-US" sz="4800" u="sng" dirty="0"/>
              <a:t>At any moment</a:t>
            </a:r>
            <a:r>
              <a:rPr lang="en-US" sz="4800" dirty="0"/>
              <a:t>, Peter could have fellowship with Jesus Christ; it was an open invitation;</a:t>
            </a:r>
          </a:p>
        </p:txBody>
      </p:sp>
    </p:spTree>
    <p:extLst>
      <p:ext uri="{BB962C8B-B14F-4D97-AF65-F5344CB8AC3E}">
        <p14:creationId xmlns:p14="http://schemas.microsoft.com/office/powerpoint/2010/main" val="340868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I Peter 1:3</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3 Blessed be the God and Father of our Lord Jesus Christ, who according to His great mercy has caused us to be born again to a </a:t>
            </a:r>
            <a:r>
              <a:rPr lang="en-US" sz="4400" b="1" u="sng" dirty="0"/>
              <a:t>LIVING HOPE </a:t>
            </a:r>
            <a:r>
              <a:rPr lang="en-US" sz="4400" dirty="0"/>
              <a:t>through the resurrection of Jesus Christ from the dead…</a:t>
            </a:r>
          </a:p>
          <a:p>
            <a:pPr marL="0" indent="0">
              <a:buNone/>
            </a:pPr>
            <a:endParaRPr lang="en-US" sz="4000" dirty="0"/>
          </a:p>
        </p:txBody>
      </p:sp>
    </p:spTree>
    <p:extLst>
      <p:ext uri="{BB962C8B-B14F-4D97-AF65-F5344CB8AC3E}">
        <p14:creationId xmlns:p14="http://schemas.microsoft.com/office/powerpoint/2010/main" val="3327576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21:12-13</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12 Jesus said to them, “Come </a:t>
            </a:r>
            <a:r>
              <a:rPr lang="en-US" sz="4400" i="1" dirty="0"/>
              <a:t>and</a:t>
            </a:r>
            <a:r>
              <a:rPr lang="en-US" sz="4400" dirty="0"/>
              <a:t> have breakfast.” None of the disciples ventured to question Him, “Who are You?” knowing that it was the Lord.</a:t>
            </a:r>
          </a:p>
          <a:p>
            <a:pPr marL="0" indent="0">
              <a:buNone/>
            </a:pPr>
            <a:r>
              <a:rPr lang="en-US" sz="4400" dirty="0"/>
              <a:t>13 Jesus came and took the bread and gave </a:t>
            </a:r>
            <a:r>
              <a:rPr lang="en-US" sz="4400" i="1" dirty="0"/>
              <a:t>it</a:t>
            </a:r>
            <a:r>
              <a:rPr lang="en-US" sz="4400" dirty="0"/>
              <a:t> to them, and the fish likewise.</a:t>
            </a:r>
          </a:p>
          <a:p>
            <a:pPr marL="0" indent="0">
              <a:buNone/>
            </a:pPr>
            <a:endParaRPr lang="en-US" sz="4000" dirty="0"/>
          </a:p>
        </p:txBody>
      </p:sp>
    </p:spTree>
    <p:extLst>
      <p:ext uri="{BB962C8B-B14F-4D97-AF65-F5344CB8AC3E}">
        <p14:creationId xmlns:p14="http://schemas.microsoft.com/office/powerpoint/2010/main" val="498158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21:9</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690688"/>
            <a:ext cx="11403105" cy="4933016"/>
          </a:xfrm>
        </p:spPr>
        <p:txBody>
          <a:bodyPr>
            <a:normAutofit/>
          </a:bodyPr>
          <a:lstStyle/>
          <a:p>
            <a:pPr marL="0" indent="0">
              <a:buNone/>
            </a:pPr>
            <a:r>
              <a:rPr lang="en-US" sz="4400" dirty="0"/>
              <a:t>9 …when they got out on the land, they saw a charcoal fire </a:t>
            </a:r>
            <a:r>
              <a:rPr lang="en-US" sz="4400" i="1" dirty="0"/>
              <a:t>already</a:t>
            </a:r>
            <a:r>
              <a:rPr lang="en-US" sz="4400" dirty="0"/>
              <a:t> laid and fish placed on it, and bread.</a:t>
            </a:r>
          </a:p>
          <a:p>
            <a:pPr marL="0" indent="0">
              <a:buNone/>
            </a:pPr>
            <a:endParaRPr lang="en-US" sz="4000" dirty="0"/>
          </a:p>
        </p:txBody>
      </p:sp>
    </p:spTree>
    <p:extLst>
      <p:ext uri="{BB962C8B-B14F-4D97-AF65-F5344CB8AC3E}">
        <p14:creationId xmlns:p14="http://schemas.microsoft.com/office/powerpoint/2010/main" val="801672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HOPE </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lnSpcReduction="10000"/>
          </a:bodyPr>
          <a:lstStyle/>
          <a:p>
            <a:pPr marL="914400" indent="-914400">
              <a:buAutoNum type="arabicPeriod"/>
            </a:pPr>
            <a:r>
              <a:rPr lang="en-US" sz="4800" dirty="0"/>
              <a:t>Peter’s past was the past and Jesus was unfazed by it; </a:t>
            </a:r>
          </a:p>
          <a:p>
            <a:pPr marL="914400" indent="-914400">
              <a:buAutoNum type="arabicPeriod"/>
            </a:pPr>
            <a:r>
              <a:rPr lang="en-US" sz="4800" u="sng" dirty="0"/>
              <a:t>At any moment</a:t>
            </a:r>
            <a:r>
              <a:rPr lang="en-US" sz="4800" dirty="0"/>
              <a:t>, Peter could have fellowship with Jesus Christ; it was an open invitation;</a:t>
            </a:r>
          </a:p>
          <a:p>
            <a:pPr marL="914400" indent="-914400">
              <a:buAutoNum type="arabicPeriod"/>
            </a:pPr>
            <a:r>
              <a:rPr lang="en-US" sz="4800" dirty="0"/>
              <a:t>God doesn’t have a shelf --- and even if He did, Peter wouldn’t be on it!</a:t>
            </a:r>
          </a:p>
        </p:txBody>
      </p:sp>
    </p:spTree>
    <p:extLst>
      <p:ext uri="{BB962C8B-B14F-4D97-AF65-F5344CB8AC3E}">
        <p14:creationId xmlns:p14="http://schemas.microsoft.com/office/powerpoint/2010/main" val="93784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4F31ECF-39D0-ADDD-EC90-F1B93E8687D0}"/>
              </a:ext>
            </a:extLst>
          </p:cNvPr>
          <p:cNvSpPr>
            <a:spLocks noChangeArrowheads="1"/>
          </p:cNvSpPr>
          <p:nvPr/>
        </p:nvSpPr>
        <p:spPr bwMode="auto">
          <a:xfrm>
            <a:off x="4724400" y="2247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6" descr="Wheezy Toy Story Png - Free Transparent PNG Download - PNGkey">
            <a:extLst>
              <a:ext uri="{FF2B5EF4-FFF2-40B4-BE49-F238E27FC236}">
                <a16:creationId xmlns:a16="http://schemas.microsoft.com/office/drawing/2014/main" id="{BDD75723-E48C-A40D-19E5-3A6AAFF55769}"/>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190875" y="523875"/>
            <a:ext cx="5810249" cy="5810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270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22225"/>
            <a:ext cx="10515600" cy="1325563"/>
          </a:xfrm>
        </p:spPr>
        <p:txBody>
          <a:bodyPr>
            <a:normAutofit/>
          </a:bodyPr>
          <a:lstStyle/>
          <a:p>
            <a:r>
              <a:rPr lang="en-US" sz="6000" b="1" dirty="0"/>
              <a:t>John 21:15</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191621" y="1562100"/>
            <a:ext cx="11403105" cy="5654675"/>
          </a:xfrm>
        </p:spPr>
        <p:txBody>
          <a:bodyPr>
            <a:normAutofit/>
          </a:bodyPr>
          <a:lstStyle/>
          <a:p>
            <a:pPr marL="0" indent="0">
              <a:buNone/>
            </a:pPr>
            <a:r>
              <a:rPr lang="en-US" sz="4400" dirty="0"/>
              <a:t>15 So when they had finished breakfast, Jesus said to Simon Peter, “Simon, </a:t>
            </a:r>
            <a:r>
              <a:rPr lang="en-US" sz="4400" i="1" dirty="0"/>
              <a:t>son</a:t>
            </a:r>
            <a:r>
              <a:rPr lang="en-US" sz="4400" dirty="0"/>
              <a:t> of John, do you love Me more than these?” He said to Him, “Yes, Lord; You know that I love You.” Jesus said to him, “Tend My lambs.”</a:t>
            </a:r>
          </a:p>
          <a:p>
            <a:pPr marL="0" indent="0">
              <a:buNone/>
            </a:pPr>
            <a:endParaRPr lang="en-US" sz="4000" dirty="0"/>
          </a:p>
        </p:txBody>
      </p:sp>
    </p:spTree>
    <p:extLst>
      <p:ext uri="{BB962C8B-B14F-4D97-AF65-F5344CB8AC3E}">
        <p14:creationId xmlns:p14="http://schemas.microsoft.com/office/powerpoint/2010/main" val="668889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22225"/>
            <a:ext cx="10515600" cy="1325563"/>
          </a:xfrm>
        </p:spPr>
        <p:txBody>
          <a:bodyPr>
            <a:normAutofit/>
          </a:bodyPr>
          <a:lstStyle/>
          <a:p>
            <a:r>
              <a:rPr lang="en-US" sz="6000" b="1" dirty="0"/>
              <a:t>John 21:16</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134471" y="1581150"/>
            <a:ext cx="11403105" cy="5654675"/>
          </a:xfrm>
        </p:spPr>
        <p:txBody>
          <a:bodyPr>
            <a:normAutofit/>
          </a:bodyPr>
          <a:lstStyle/>
          <a:p>
            <a:pPr marL="0" indent="0">
              <a:buNone/>
            </a:pPr>
            <a:r>
              <a:rPr lang="en-US" sz="4400" dirty="0"/>
              <a:t>16 He said to him again a second time, “Simon, </a:t>
            </a:r>
            <a:r>
              <a:rPr lang="en-US" sz="4400" i="1" dirty="0"/>
              <a:t>son</a:t>
            </a:r>
            <a:r>
              <a:rPr lang="en-US" sz="4400" dirty="0"/>
              <a:t> of John, do you love Me?” He said to Him, “Yes, Lord; You know that I love You.” He said to him, “Shepherd My sheep.”</a:t>
            </a:r>
          </a:p>
          <a:p>
            <a:pPr marL="0" indent="0">
              <a:buNone/>
            </a:pPr>
            <a:endParaRPr lang="en-US" sz="4000" dirty="0"/>
          </a:p>
        </p:txBody>
      </p:sp>
    </p:spTree>
    <p:extLst>
      <p:ext uri="{BB962C8B-B14F-4D97-AF65-F5344CB8AC3E}">
        <p14:creationId xmlns:p14="http://schemas.microsoft.com/office/powerpoint/2010/main" val="1613256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21:17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lnSpcReduction="10000"/>
          </a:bodyPr>
          <a:lstStyle/>
          <a:p>
            <a:pPr marL="0" indent="0">
              <a:buNone/>
            </a:pPr>
            <a:r>
              <a:rPr lang="en-US" sz="4400" dirty="0"/>
              <a:t>17 Jesus said to him the third time, “Simon, </a:t>
            </a:r>
            <a:r>
              <a:rPr lang="en-US" sz="4400" i="1" dirty="0"/>
              <a:t>son</a:t>
            </a:r>
            <a:r>
              <a:rPr lang="en-US" sz="4400" dirty="0"/>
              <a:t> of John, do you love Me?” Peter was grieved because He said to him the third time, “Do you love Me?” </a:t>
            </a:r>
          </a:p>
          <a:p>
            <a:pPr marL="0" indent="0">
              <a:buNone/>
            </a:pPr>
            <a:endParaRPr lang="en-US" sz="4400" dirty="0"/>
          </a:p>
          <a:p>
            <a:pPr marL="0" indent="0">
              <a:buNone/>
            </a:pPr>
            <a:r>
              <a:rPr lang="en-US" sz="4400" dirty="0"/>
              <a:t>And Peter said to Him, “Lord, You know all things; You know that I love You.” Jesus said to him, “Tend My sheep.”</a:t>
            </a:r>
          </a:p>
          <a:p>
            <a:pPr marL="0" indent="0">
              <a:buNone/>
            </a:pPr>
            <a:endParaRPr lang="en-US" dirty="0"/>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359836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HOPE </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914400" indent="-914400">
              <a:buAutoNum type="arabicPeriod"/>
            </a:pPr>
            <a:r>
              <a:rPr lang="en-US" sz="4800" u="sng" dirty="0"/>
              <a:t>Your past </a:t>
            </a:r>
            <a:r>
              <a:rPr lang="en-US" sz="4800" dirty="0"/>
              <a:t>is </a:t>
            </a:r>
            <a:r>
              <a:rPr lang="en-US" sz="4800" u="sng" dirty="0"/>
              <a:t>your past </a:t>
            </a:r>
            <a:r>
              <a:rPr lang="en-US" sz="4800" dirty="0"/>
              <a:t>and is Jesus is unfazed by it;</a:t>
            </a:r>
          </a:p>
          <a:p>
            <a:pPr marL="914400" indent="-914400">
              <a:buAutoNum type="arabicPeriod"/>
            </a:pPr>
            <a:r>
              <a:rPr lang="en-US" sz="4800" u="sng" dirty="0"/>
              <a:t>At any moment</a:t>
            </a:r>
            <a:r>
              <a:rPr lang="en-US" sz="4800" dirty="0"/>
              <a:t>, you can have fellowship with Jesus Christ; it is an open invitation;</a:t>
            </a:r>
          </a:p>
          <a:p>
            <a:pPr marL="914400" indent="-914400">
              <a:buAutoNum type="arabicPeriod"/>
            </a:pPr>
            <a:r>
              <a:rPr lang="en-US" sz="4800" dirty="0"/>
              <a:t>God doesn’t have a shelf --- and even if He did, </a:t>
            </a:r>
            <a:r>
              <a:rPr lang="en-US" sz="4800" u="sng" dirty="0"/>
              <a:t>you wouldn’t be on it</a:t>
            </a:r>
            <a:r>
              <a:rPr lang="en-US" sz="4800" dirty="0"/>
              <a:t>!</a:t>
            </a:r>
          </a:p>
        </p:txBody>
      </p:sp>
    </p:spTree>
    <p:extLst>
      <p:ext uri="{BB962C8B-B14F-4D97-AF65-F5344CB8AC3E}">
        <p14:creationId xmlns:p14="http://schemas.microsoft.com/office/powerpoint/2010/main" val="340660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I Peter 1:3</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29721" y="1924984"/>
            <a:ext cx="11403105" cy="4933016"/>
          </a:xfrm>
        </p:spPr>
        <p:txBody>
          <a:bodyPr>
            <a:normAutofit/>
          </a:bodyPr>
          <a:lstStyle/>
          <a:p>
            <a:pPr marL="0" indent="0">
              <a:buNone/>
            </a:pPr>
            <a:r>
              <a:rPr lang="en-US" sz="4400" dirty="0"/>
              <a:t>3 Blessed be the God and Father of our Lord Jesus Christ, who according to His great mercy has caused us to be born again to a </a:t>
            </a:r>
            <a:r>
              <a:rPr lang="en-US" sz="4400" b="1" u="sng" dirty="0"/>
              <a:t>LIVING HOPE </a:t>
            </a:r>
            <a:r>
              <a:rPr lang="en-US" sz="4400" dirty="0"/>
              <a:t>through the resurrection of Jesus Christ from the dead…</a:t>
            </a:r>
          </a:p>
          <a:p>
            <a:pPr marL="0" indent="0">
              <a:buNone/>
            </a:pPr>
            <a:endParaRPr lang="en-US" sz="4000" dirty="0"/>
          </a:p>
        </p:txBody>
      </p:sp>
    </p:spTree>
    <p:extLst>
      <p:ext uri="{BB962C8B-B14F-4D97-AF65-F5344CB8AC3E}">
        <p14:creationId xmlns:p14="http://schemas.microsoft.com/office/powerpoint/2010/main" val="1048900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1337-BA51-BAE6-D86F-3B998FBD25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A286EE-8003-FD0C-FACE-D775530D1BE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1111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Mark 14:27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27 And Jesus said to them, “You will all fall away, because it is written, ‘I WILL STRIKE DOWN THE SHEPHERD, AND THE SHEEP SHALL BE SCATTERED.’</a:t>
            </a:r>
          </a:p>
          <a:p>
            <a:pPr marL="0" indent="0">
              <a:buNone/>
            </a:pPr>
            <a:endParaRPr lang="en-US" sz="4000" dirty="0"/>
          </a:p>
        </p:txBody>
      </p:sp>
    </p:spTree>
    <p:extLst>
      <p:ext uri="{BB962C8B-B14F-4D97-AF65-F5344CB8AC3E}">
        <p14:creationId xmlns:p14="http://schemas.microsoft.com/office/powerpoint/2010/main" val="160918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Mark 14:29, 31</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29 But Peter said to Him, “</a:t>
            </a:r>
            <a:r>
              <a:rPr lang="en-US" sz="4400" i="1" dirty="0"/>
              <a:t>Even</a:t>
            </a:r>
            <a:r>
              <a:rPr lang="en-US" sz="4400" dirty="0"/>
              <a:t> though all may fall away, yet I will not.”</a:t>
            </a:r>
          </a:p>
          <a:p>
            <a:pPr marL="0" indent="0">
              <a:buNone/>
            </a:pPr>
            <a:r>
              <a:rPr lang="en-US" sz="4400" dirty="0"/>
              <a:t>31 But </a:t>
            </a:r>
            <a:r>
              <a:rPr lang="en-US" sz="4400" i="1" dirty="0"/>
              <a:t>Peter</a:t>
            </a:r>
            <a:r>
              <a:rPr lang="en-US" sz="4400" dirty="0"/>
              <a:t> kept saying insistently, “</a:t>
            </a:r>
            <a:r>
              <a:rPr lang="en-US" sz="4400" i="1" dirty="0"/>
              <a:t>Even</a:t>
            </a:r>
            <a:r>
              <a:rPr lang="en-US" sz="4400" dirty="0"/>
              <a:t> if I have to die with You, I will not deny You!...”</a:t>
            </a:r>
          </a:p>
          <a:p>
            <a:pPr marL="0" indent="0">
              <a:buNone/>
            </a:pPr>
            <a:endParaRPr lang="en-US" sz="4000" dirty="0"/>
          </a:p>
        </p:txBody>
      </p:sp>
    </p:spTree>
    <p:extLst>
      <p:ext uri="{BB962C8B-B14F-4D97-AF65-F5344CB8AC3E}">
        <p14:creationId xmlns:p14="http://schemas.microsoft.com/office/powerpoint/2010/main" val="1249689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Mark 14:30</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30 And Jesus said to him, “Truly I say to you, that this very night, before a rooster crows…you yourself will deny Me three times.”</a:t>
            </a:r>
          </a:p>
          <a:p>
            <a:pPr marL="0" indent="0">
              <a:buNone/>
            </a:pPr>
            <a:endParaRPr lang="en-US" sz="4000" dirty="0"/>
          </a:p>
        </p:txBody>
      </p:sp>
    </p:spTree>
    <p:extLst>
      <p:ext uri="{BB962C8B-B14F-4D97-AF65-F5344CB8AC3E}">
        <p14:creationId xmlns:p14="http://schemas.microsoft.com/office/powerpoint/2010/main" val="99268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18:18</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819276"/>
            <a:ext cx="11403105" cy="4933016"/>
          </a:xfrm>
        </p:spPr>
        <p:txBody>
          <a:bodyPr>
            <a:normAutofit/>
          </a:bodyPr>
          <a:lstStyle/>
          <a:p>
            <a:pPr marL="0" indent="0">
              <a:buNone/>
            </a:pPr>
            <a:r>
              <a:rPr lang="en-US" sz="4400" dirty="0"/>
              <a:t>18 Now the slaves and the officers were standing </a:t>
            </a:r>
            <a:r>
              <a:rPr lang="en-US" sz="4400" i="1" dirty="0"/>
              <a:t>there,</a:t>
            </a:r>
            <a:r>
              <a:rPr lang="en-US" sz="4400" dirty="0"/>
              <a:t> having made a </a:t>
            </a:r>
            <a:r>
              <a:rPr lang="en-US" sz="4400" u="sng" dirty="0"/>
              <a:t>charcoal fire</a:t>
            </a:r>
            <a:r>
              <a:rPr lang="en-US" sz="4400" dirty="0"/>
              <a:t>, for it was cold and they were warming themselves; and Peter was also with them, standing and warming himself.</a:t>
            </a:r>
          </a:p>
          <a:p>
            <a:pPr marL="0" indent="0">
              <a:buNone/>
            </a:pPr>
            <a:endParaRPr lang="en-US" sz="4000" dirty="0"/>
          </a:p>
        </p:txBody>
      </p:sp>
    </p:spTree>
    <p:extLst>
      <p:ext uri="{BB962C8B-B14F-4D97-AF65-F5344CB8AC3E}">
        <p14:creationId xmlns:p14="http://schemas.microsoft.com/office/powerpoint/2010/main" val="1197301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Luke 22:56-57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56 And a servant-girl, seeing him as he sat in the firelight and looking intently at him, said, “This man was with Him too.”</a:t>
            </a:r>
          </a:p>
          <a:p>
            <a:pPr marL="0" indent="0">
              <a:buNone/>
            </a:pPr>
            <a:r>
              <a:rPr lang="en-US" sz="4400" dirty="0"/>
              <a:t>57 But Peter denied </a:t>
            </a:r>
            <a:r>
              <a:rPr lang="en-US" sz="4400" i="1" dirty="0"/>
              <a:t>it,</a:t>
            </a:r>
            <a:r>
              <a:rPr lang="en-US" sz="4400" dirty="0"/>
              <a:t> saying, “Woman, I do not know Him.”</a:t>
            </a:r>
          </a:p>
          <a:p>
            <a:pPr marL="0" indent="0">
              <a:buNone/>
            </a:pPr>
            <a:endParaRPr lang="en-US" sz="4000" dirty="0"/>
          </a:p>
        </p:txBody>
      </p:sp>
    </p:spTree>
    <p:extLst>
      <p:ext uri="{BB962C8B-B14F-4D97-AF65-F5344CB8AC3E}">
        <p14:creationId xmlns:p14="http://schemas.microsoft.com/office/powerpoint/2010/main" val="3893429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Mark 14:70</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800226"/>
            <a:ext cx="11403105" cy="4933016"/>
          </a:xfrm>
        </p:spPr>
        <p:txBody>
          <a:bodyPr>
            <a:normAutofit/>
          </a:bodyPr>
          <a:lstStyle/>
          <a:p>
            <a:pPr marL="0" indent="0">
              <a:buNone/>
            </a:pPr>
            <a:r>
              <a:rPr lang="en-US" sz="4800" dirty="0"/>
              <a:t>70 But again he denied it…</a:t>
            </a:r>
          </a:p>
          <a:p>
            <a:pPr marL="0" indent="0">
              <a:buNone/>
            </a:pPr>
            <a:endParaRPr lang="en-US" sz="4000" dirty="0"/>
          </a:p>
        </p:txBody>
      </p:sp>
    </p:spTree>
    <p:extLst>
      <p:ext uri="{BB962C8B-B14F-4D97-AF65-F5344CB8AC3E}">
        <p14:creationId xmlns:p14="http://schemas.microsoft.com/office/powerpoint/2010/main" val="217884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Matthew 26:73-75</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3600" dirty="0"/>
              <a:t>73 A little later the bystanders came up and said to Peter, “Surely you too are </a:t>
            </a:r>
            <a:r>
              <a:rPr lang="en-US" sz="3600" i="1" dirty="0"/>
              <a:t>one</a:t>
            </a:r>
            <a:r>
              <a:rPr lang="en-US" sz="3600" dirty="0"/>
              <a:t> of them; for even the way you talk gives you away.”</a:t>
            </a:r>
          </a:p>
          <a:p>
            <a:pPr marL="0" indent="0">
              <a:buNone/>
            </a:pPr>
            <a:r>
              <a:rPr lang="en-US" sz="3600" dirty="0"/>
              <a:t>74 Then Peter began to curse and swear, “I do not know the man!”…</a:t>
            </a:r>
          </a:p>
          <a:p>
            <a:pPr marL="0" indent="0">
              <a:buNone/>
            </a:pPr>
            <a:r>
              <a:rPr lang="en-US" sz="3600" dirty="0"/>
              <a:t> …And immediately a rooster crowed.</a:t>
            </a:r>
          </a:p>
          <a:p>
            <a:pPr marL="0" indent="0">
              <a:buNone/>
            </a:pPr>
            <a:r>
              <a:rPr lang="en-US" sz="3600" dirty="0"/>
              <a:t>75 And Peter remembered the word which Jesus had said, “Before a rooster crows, you will deny Me three times.” And he went out and wept bitterly.</a:t>
            </a:r>
          </a:p>
          <a:p>
            <a:pPr marL="0" indent="0">
              <a:buNone/>
            </a:pPr>
            <a:endParaRPr lang="en-US" sz="3600" dirty="0"/>
          </a:p>
          <a:p>
            <a:pPr marL="0" indent="0">
              <a:buNone/>
            </a:pPr>
            <a:endParaRPr lang="en-US" sz="4000" dirty="0"/>
          </a:p>
        </p:txBody>
      </p:sp>
    </p:spTree>
    <p:extLst>
      <p:ext uri="{BB962C8B-B14F-4D97-AF65-F5344CB8AC3E}">
        <p14:creationId xmlns:p14="http://schemas.microsoft.com/office/powerpoint/2010/main" val="198716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1347</TotalTime>
  <Words>1433</Words>
  <Application>Microsoft Macintosh PowerPoint</Application>
  <PresentationFormat>Widescreen</PresentationFormat>
  <Paragraphs>83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“A Living Hope” </vt:lpstr>
      <vt:lpstr>I Peter 1:3</vt:lpstr>
      <vt:lpstr>Mark 14:27</vt:lpstr>
      <vt:lpstr>Mark 14:29, 31</vt:lpstr>
      <vt:lpstr>Mark 14:30</vt:lpstr>
      <vt:lpstr>John 18:18</vt:lpstr>
      <vt:lpstr>Luke 22:56-57</vt:lpstr>
      <vt:lpstr>Mark 14:70</vt:lpstr>
      <vt:lpstr>Matthew 26:73-75</vt:lpstr>
      <vt:lpstr>Luke 22:60-62</vt:lpstr>
      <vt:lpstr>PowerPoint Presentation</vt:lpstr>
      <vt:lpstr>John 21:1-14</vt:lpstr>
      <vt:lpstr>John 21:1-14 cont.</vt:lpstr>
      <vt:lpstr>John 21:1-14 cont.</vt:lpstr>
      <vt:lpstr>John 21:1-14 cont.</vt:lpstr>
      <vt:lpstr>A LIVING HOPE </vt:lpstr>
      <vt:lpstr>John 21:6-7</vt:lpstr>
      <vt:lpstr>John 21:7-9</vt:lpstr>
      <vt:lpstr>A LIVING HOPE </vt:lpstr>
      <vt:lpstr>John 21:12-13</vt:lpstr>
      <vt:lpstr>John 21:9</vt:lpstr>
      <vt:lpstr>A LIVING HOPE </vt:lpstr>
      <vt:lpstr>PowerPoint Presentation</vt:lpstr>
      <vt:lpstr>John 21:15</vt:lpstr>
      <vt:lpstr>John 21:16</vt:lpstr>
      <vt:lpstr>John 21:17</vt:lpstr>
      <vt:lpstr>A LIVING HOPE </vt:lpstr>
      <vt:lpstr>I Peter 1:3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Marcia Miller</dc:creator>
  <cp:lastModifiedBy>Marcia Miller</cp:lastModifiedBy>
  <cp:revision>21</cp:revision>
  <dcterms:created xsi:type="dcterms:W3CDTF">2022-03-28T08:43:57Z</dcterms:created>
  <dcterms:modified xsi:type="dcterms:W3CDTF">2024-02-18T16:30:27Z</dcterms:modified>
</cp:coreProperties>
</file>